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handoutMasterIdLst>
    <p:handoutMasterId r:id="rId25"/>
  </p:handoutMasterIdLst>
  <p:sldIdLst>
    <p:sldId id="256" r:id="rId2"/>
    <p:sldId id="271" r:id="rId3"/>
    <p:sldId id="272" r:id="rId4"/>
    <p:sldId id="276" r:id="rId5"/>
    <p:sldId id="275" r:id="rId6"/>
    <p:sldId id="277" r:id="rId7"/>
    <p:sldId id="1549" r:id="rId8"/>
    <p:sldId id="1587" r:id="rId9"/>
    <p:sldId id="1588" r:id="rId10"/>
    <p:sldId id="1590" r:id="rId11"/>
    <p:sldId id="1591" r:id="rId12"/>
    <p:sldId id="1589" r:id="rId13"/>
    <p:sldId id="1592" r:id="rId14"/>
    <p:sldId id="1593" r:id="rId15"/>
    <p:sldId id="1594" r:id="rId16"/>
    <p:sldId id="1595" r:id="rId17"/>
    <p:sldId id="1596" r:id="rId18"/>
    <p:sldId id="1597" r:id="rId19"/>
    <p:sldId id="1598" r:id="rId20"/>
    <p:sldId id="1599" r:id="rId21"/>
    <p:sldId id="1564" r:id="rId22"/>
    <p:sldId id="27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00" autoAdjust="0"/>
    <p:restoredTop sz="94280" autoAdjust="0"/>
  </p:normalViewPr>
  <p:slideViewPr>
    <p:cSldViewPr snapToGrid="0">
      <p:cViewPr>
        <p:scale>
          <a:sx n="33" d="100"/>
          <a:sy n="33" d="100"/>
        </p:scale>
        <p:origin x="2534" y="104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589"/>
    </p:cViewPr>
  </p:sorterViewPr>
  <p:notesViewPr>
    <p:cSldViewPr snapToGrid="0">
      <p:cViewPr varScale="1">
        <p:scale>
          <a:sx n="63" d="100"/>
          <a:sy n="63" d="100"/>
        </p:scale>
        <p:origin x="3125"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ognalearn\Downloads\Graphs%20for%20Poster%20Implementing%20TBL%20in%20an%20online%20synchrounous%20career%20skill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ognalearn\Downloads\Graphs%20for%20Poster%20Implementing%20TBL%20in%20an%20online%20synchrounous%20career%20skill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ognalearn\Downloads\Graphs%20for%20Poster%20Implementing%20TBL%20in%20an%20online%20synchrounous%20career%20skill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C:\Users\Cognalearn\Downloads\Graphs%20for%20Poster%20Implementing%20TBL%20in%20an%20online%20synchrounous%20career%20skill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9057126024698977E-3"/>
          <c:w val="0.96780867151894678"/>
          <c:h val="0.7757038082692449"/>
        </c:manualLayout>
      </c:layout>
      <c:barChart>
        <c:barDir val="col"/>
        <c:grouping val="clustered"/>
        <c:varyColors val="0"/>
        <c:ser>
          <c:idx val="0"/>
          <c:order val="0"/>
          <c:tx>
            <c:strRef>
              <c:f>'[Graphs for Poster Implementing TBL in an online synchrounous career skills.xlsx]A'!$B$1</c:f>
              <c:strCache>
                <c:ptCount val="1"/>
                <c:pt idx="0">
                  <c:v>Overall recommendation rate</c:v>
                </c:pt>
              </c:strCache>
            </c:strRef>
          </c:tx>
          <c:spPr>
            <a:solidFill>
              <a:schemeClr val="accent1"/>
            </a:solidFill>
            <a:ln>
              <a:noFill/>
            </a:ln>
            <a:effectLst/>
          </c:spPr>
          <c:invertIfNegative val="0"/>
          <c:dPt>
            <c:idx val="0"/>
            <c:invertIfNegative val="0"/>
            <c:bubble3D val="0"/>
            <c:spPr>
              <a:solidFill>
                <a:schemeClr val="bg2"/>
              </a:solidFill>
              <a:ln>
                <a:noFill/>
              </a:ln>
              <a:effectLst/>
            </c:spPr>
            <c:extLst>
              <c:ext xmlns:c16="http://schemas.microsoft.com/office/drawing/2014/chart" uri="{C3380CC4-5D6E-409C-BE32-E72D297353CC}">
                <c16:uniqueId val="{00000001-3B30-4C72-82FE-4A58582F19FE}"/>
              </c:ext>
            </c:extLst>
          </c:dPt>
          <c:dPt>
            <c:idx val="2"/>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3-3B30-4C72-82FE-4A58582F19FE}"/>
              </c:ext>
            </c:extLst>
          </c:dPt>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 for Poster Implementing TBL in an online synchrounous career skills.xlsx]A'!$A$2:$A$4</c:f>
              <c:strCache>
                <c:ptCount val="3"/>
                <c:pt idx="0">
                  <c:v>Online Asynchronous (Non-TBL)</c:v>
                </c:pt>
                <c:pt idx="1">
                  <c:v>Online Synchronous TBL</c:v>
                </c:pt>
                <c:pt idx="2">
                  <c:v>Face-to-face TBL</c:v>
                </c:pt>
              </c:strCache>
            </c:strRef>
          </c:cat>
          <c:val>
            <c:numRef>
              <c:f>'[Graphs for Poster Implementing TBL in an online synchrounous career skills.xlsx]A'!$B$2:$B$4</c:f>
              <c:numCache>
                <c:formatCode>General</c:formatCode>
                <c:ptCount val="3"/>
                <c:pt idx="0">
                  <c:v>4.0999999999999996</c:v>
                </c:pt>
                <c:pt idx="1">
                  <c:v>4.4000000000000004</c:v>
                </c:pt>
                <c:pt idx="2">
                  <c:v>4.8</c:v>
                </c:pt>
              </c:numCache>
            </c:numRef>
          </c:val>
          <c:extLst>
            <c:ext xmlns:c16="http://schemas.microsoft.com/office/drawing/2014/chart" uri="{C3380CC4-5D6E-409C-BE32-E72D297353CC}">
              <c16:uniqueId val="{00000004-3B30-4C72-82FE-4A58582F19FE}"/>
            </c:ext>
          </c:extLst>
        </c:ser>
        <c:dLbls>
          <c:showLegendKey val="0"/>
          <c:showVal val="0"/>
          <c:showCatName val="0"/>
          <c:showSerName val="0"/>
          <c:showPercent val="0"/>
          <c:showBubbleSize val="0"/>
        </c:dLbls>
        <c:gapWidth val="219"/>
        <c:overlap val="-27"/>
        <c:axId val="347389472"/>
        <c:axId val="347388160"/>
      </c:barChart>
      <c:catAx>
        <c:axId val="347389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347388160"/>
        <c:crosses val="autoZero"/>
        <c:auto val="1"/>
        <c:lblAlgn val="ctr"/>
        <c:lblOffset val="100"/>
        <c:noMultiLvlLbl val="0"/>
      </c:catAx>
      <c:valAx>
        <c:axId val="347388160"/>
        <c:scaling>
          <c:orientation val="minMax"/>
        </c:scaling>
        <c:delete val="1"/>
        <c:axPos val="l"/>
        <c:numFmt formatCode="General" sourceLinked="1"/>
        <c:majorTickMark val="none"/>
        <c:minorTickMark val="none"/>
        <c:tickLblPos val="nextTo"/>
        <c:crossAx val="347389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9057126024698977E-3"/>
          <c:w val="0.96780867151894678"/>
          <c:h val="0.7757038082692449"/>
        </c:manualLayout>
      </c:layout>
      <c:barChart>
        <c:barDir val="col"/>
        <c:grouping val="clustered"/>
        <c:varyColors val="0"/>
        <c:dLbls>
          <c:showLegendKey val="0"/>
          <c:showVal val="0"/>
          <c:showCatName val="0"/>
          <c:showSerName val="0"/>
          <c:showPercent val="0"/>
          <c:showBubbleSize val="0"/>
        </c:dLbls>
        <c:gapWidth val="219"/>
        <c:overlap val="-27"/>
        <c:axId val="347389472"/>
        <c:axId val="347388160"/>
      </c:barChart>
      <c:catAx>
        <c:axId val="347389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Times New Roman" panose="02020603050405020304" pitchFamily="18" charset="0"/>
                <a:ea typeface="+mn-ea"/>
                <a:cs typeface="+mn-cs"/>
              </a:defRPr>
            </a:pPr>
            <a:endParaRPr lang="en-US"/>
          </a:p>
        </c:txPr>
        <c:crossAx val="347388160"/>
        <c:crosses val="autoZero"/>
        <c:auto val="1"/>
        <c:lblAlgn val="ctr"/>
        <c:lblOffset val="100"/>
        <c:noMultiLvlLbl val="0"/>
      </c:catAx>
      <c:valAx>
        <c:axId val="347388160"/>
        <c:scaling>
          <c:orientation val="minMax"/>
        </c:scaling>
        <c:delete val="1"/>
        <c:axPos val="l"/>
        <c:numFmt formatCode="General" sourceLinked="1"/>
        <c:majorTickMark val="none"/>
        <c:minorTickMark val="none"/>
        <c:tickLblPos val="nextTo"/>
        <c:crossAx val="347389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spc="0" baseline="0">
                <a:solidFill>
                  <a:schemeClr val="tx1">
                    <a:lumMod val="65000"/>
                    <a:lumOff val="35000"/>
                  </a:schemeClr>
                </a:solidFill>
                <a:latin typeface="+mn-lt"/>
                <a:ea typeface="+mn-ea"/>
                <a:cs typeface="+mn-cs"/>
              </a:defRPr>
            </a:pPr>
            <a:r>
              <a:rPr lang="en-US" sz="2400" b="1" i="0" baseline="0" dirty="0">
                <a:latin typeface="+mn-lt"/>
              </a:rPr>
              <a:t>Online Synchronous TBL</a:t>
            </a:r>
          </a:p>
        </c:rich>
      </c:tx>
      <c:layout>
        <c:manualLayout>
          <c:xMode val="edge"/>
          <c:yMode val="edge"/>
          <c:x val="8.8878989071014089E-2"/>
          <c:y val="3.560317395686638E-2"/>
        </c:manualLayout>
      </c:layout>
      <c:overlay val="0"/>
      <c:spPr>
        <a:noFill/>
        <a:ln>
          <a:noFill/>
        </a:ln>
        <a:effectLst/>
      </c:spPr>
      <c:txPr>
        <a:bodyPr rot="0" spcFirstLastPara="1" vertOverflow="ellipsis" vert="horz" wrap="square" anchor="ctr" anchorCtr="1"/>
        <a:lstStyle/>
        <a:p>
          <a:pPr>
            <a:defRPr sz="2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1.5454483503859971E-2"/>
          <c:y val="0.12883013853248507"/>
          <c:w val="0.96909103299228005"/>
          <c:h val="0.83072540923848648"/>
        </c:manualLayout>
      </c:layout>
      <c:barChart>
        <c:barDir val="col"/>
        <c:grouping val="clustered"/>
        <c:varyColors val="0"/>
        <c:ser>
          <c:idx val="0"/>
          <c:order val="0"/>
          <c:tx>
            <c:strRef>
              <c:f>'[Graphs for Poster Implementing TBL in an online synchrounous career skills.xlsx]B'!$B$1</c:f>
              <c:strCache>
                <c:ptCount val="1"/>
                <c:pt idx="0">
                  <c:v>Score</c:v>
                </c:pt>
              </c:strCache>
            </c:strRef>
          </c:tx>
          <c:spPr>
            <a:solidFill>
              <a:schemeClr val="accent1"/>
            </a:solidFill>
            <a:ln>
              <a:noFill/>
            </a:ln>
            <a:effectLst/>
          </c:spPr>
          <c:invertIfNegative val="0"/>
          <c:dPt>
            <c:idx val="2"/>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1-0A37-4D5C-B348-387AB3344A06}"/>
              </c:ext>
            </c:extLst>
          </c:dPt>
          <c:dPt>
            <c:idx val="3"/>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3-0A37-4D5C-B348-387AB3344A06}"/>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Times New Roman" panose="02020603050405020304"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 for Poster Implementing TBL in an online synchrounous career skills.xlsx]B'!$A$2:$A$5</c:f>
              <c:strCache>
                <c:ptCount val="4"/>
                <c:pt idx="0">
                  <c:v>IRAT</c:v>
                </c:pt>
                <c:pt idx="1">
                  <c:v>TRAT</c:v>
                </c:pt>
                <c:pt idx="2">
                  <c:v>IRAT</c:v>
                </c:pt>
                <c:pt idx="3">
                  <c:v>TRAT</c:v>
                </c:pt>
              </c:strCache>
            </c:strRef>
          </c:cat>
          <c:val>
            <c:numRef>
              <c:f>'[Graphs for Poster Implementing TBL in an online synchrounous career skills.xlsx]B'!$B$2:$B$5</c:f>
              <c:numCache>
                <c:formatCode>0%</c:formatCode>
                <c:ptCount val="4"/>
                <c:pt idx="0">
                  <c:v>0.81</c:v>
                </c:pt>
                <c:pt idx="1">
                  <c:v>0.93</c:v>
                </c:pt>
                <c:pt idx="2">
                  <c:v>0.93</c:v>
                </c:pt>
                <c:pt idx="3">
                  <c:v>1</c:v>
                </c:pt>
              </c:numCache>
            </c:numRef>
          </c:val>
          <c:extLst>
            <c:ext xmlns:c16="http://schemas.microsoft.com/office/drawing/2014/chart" uri="{C3380CC4-5D6E-409C-BE32-E72D297353CC}">
              <c16:uniqueId val="{00000004-0A37-4D5C-B348-387AB3344A06}"/>
            </c:ext>
          </c:extLst>
        </c:ser>
        <c:dLbls>
          <c:dLblPos val="outEnd"/>
          <c:showLegendKey val="0"/>
          <c:showVal val="1"/>
          <c:showCatName val="0"/>
          <c:showSerName val="0"/>
          <c:showPercent val="0"/>
          <c:showBubbleSize val="0"/>
        </c:dLbls>
        <c:gapWidth val="219"/>
        <c:overlap val="-27"/>
        <c:axId val="589145736"/>
        <c:axId val="589146064"/>
      </c:barChart>
      <c:catAx>
        <c:axId val="589145736"/>
        <c:scaling>
          <c:orientation val="minMax"/>
        </c:scaling>
        <c:delete val="1"/>
        <c:axPos val="b"/>
        <c:numFmt formatCode="General" sourceLinked="1"/>
        <c:majorTickMark val="none"/>
        <c:minorTickMark val="none"/>
        <c:tickLblPos val="nextTo"/>
        <c:crossAx val="589146064"/>
        <c:crosses val="autoZero"/>
        <c:auto val="1"/>
        <c:lblAlgn val="ctr"/>
        <c:lblOffset val="100"/>
        <c:noMultiLvlLbl val="0"/>
      </c:catAx>
      <c:valAx>
        <c:axId val="589146064"/>
        <c:scaling>
          <c:orientation val="minMax"/>
        </c:scaling>
        <c:delete val="1"/>
        <c:axPos val="l"/>
        <c:numFmt formatCode="0%" sourceLinked="1"/>
        <c:majorTickMark val="none"/>
        <c:minorTickMark val="none"/>
        <c:tickLblPos val="nextTo"/>
        <c:crossAx val="589145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944539936678378E-2"/>
          <c:y val="0.21516032799514714"/>
          <c:w val="0.96811092012664324"/>
          <c:h val="0.78483967200485283"/>
        </c:manualLayout>
      </c:layout>
      <c:barChart>
        <c:barDir val="col"/>
        <c:grouping val="clustered"/>
        <c:varyColors val="0"/>
        <c:ser>
          <c:idx val="0"/>
          <c:order val="0"/>
          <c:tx>
            <c:strRef>
              <c:f>'[Graphs for Poster Implementing TBL in an online synchrounous career skills.xlsx]C'!$A$1</c:f>
              <c:strCache>
                <c:ptCount val="1"/>
                <c:pt idx="0">
                  <c:v>Completion Time (secs)</c:v>
                </c:pt>
              </c:strCache>
            </c:strRef>
          </c:tx>
          <c:spPr>
            <a:solidFill>
              <a:schemeClr val="accent1"/>
            </a:solidFill>
            <a:ln>
              <a:noFill/>
            </a:ln>
            <a:effectLst/>
          </c:spPr>
          <c:invertIfNegative val="0"/>
          <c:dPt>
            <c:idx val="2"/>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1-B375-494B-95AA-37427CA7475E}"/>
              </c:ext>
            </c:extLst>
          </c:dPt>
          <c:dLbls>
            <c:dLbl>
              <c:idx val="0"/>
              <c:tx>
                <c:rich>
                  <a:bodyPr/>
                  <a:lstStyle/>
                  <a:p>
                    <a:r>
                      <a:rPr lang="en-US" dirty="0"/>
                      <a:t>3min</a:t>
                    </a:r>
                    <a:r>
                      <a:rPr lang="en-US" baseline="0" dirty="0"/>
                      <a:t> 17 secs</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375-494B-95AA-37427CA7475E}"/>
                </c:ext>
              </c:extLst>
            </c:dLbl>
            <c:dLbl>
              <c:idx val="1"/>
              <c:tx>
                <c:rich>
                  <a:bodyPr/>
                  <a:lstStyle/>
                  <a:p>
                    <a:r>
                      <a:rPr lang="en-US" dirty="0"/>
                      <a:t>1min</a:t>
                    </a:r>
                    <a:r>
                      <a:rPr lang="en-US" baseline="0" dirty="0"/>
                      <a:t>  47secs</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375-494B-95AA-37427CA7475E}"/>
                </c:ext>
              </c:extLst>
            </c:dLbl>
            <c:dLbl>
              <c:idx val="2"/>
              <c:tx>
                <c:rich>
                  <a:bodyPr/>
                  <a:lstStyle/>
                  <a:p>
                    <a:r>
                      <a:rPr lang="en-US"/>
                      <a:t>1min 39secs</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375-494B-95AA-37427CA7475E}"/>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Times New Roman" panose="02020603050405020304"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3"/>
              <c:pt idx="0">
                <c:v>First session</c:v>
              </c:pt>
              <c:pt idx="1">
                <c:v> Second session</c:v>
              </c:pt>
              <c:pt idx="2">
                <c:v> Face to face</c:v>
              </c:pt>
            </c:strLit>
          </c:cat>
          <c:val>
            <c:numRef>
              <c:f>'[Graphs for Poster Implementing TBL in an online synchrounous career skills.xlsx]C'!$A$2:$A$4</c:f>
              <c:numCache>
                <c:formatCode>General</c:formatCode>
                <c:ptCount val="3"/>
                <c:pt idx="0">
                  <c:v>197</c:v>
                </c:pt>
                <c:pt idx="1">
                  <c:v>107</c:v>
                </c:pt>
                <c:pt idx="2">
                  <c:v>99</c:v>
                </c:pt>
              </c:numCache>
            </c:numRef>
          </c:val>
          <c:extLst>
            <c:ext xmlns:c16="http://schemas.microsoft.com/office/drawing/2014/chart" uri="{C3380CC4-5D6E-409C-BE32-E72D297353CC}">
              <c16:uniqueId val="{00000004-B375-494B-95AA-37427CA7475E}"/>
            </c:ext>
          </c:extLst>
        </c:ser>
        <c:dLbls>
          <c:dLblPos val="outEnd"/>
          <c:showLegendKey val="0"/>
          <c:showVal val="1"/>
          <c:showCatName val="0"/>
          <c:showSerName val="0"/>
          <c:showPercent val="0"/>
          <c:showBubbleSize val="0"/>
        </c:dLbls>
        <c:gapWidth val="219"/>
        <c:overlap val="-27"/>
        <c:axId val="1710583679"/>
        <c:axId val="1710585375"/>
      </c:barChart>
      <c:catAx>
        <c:axId val="1710583679"/>
        <c:scaling>
          <c:orientation val="minMax"/>
        </c:scaling>
        <c:delete val="1"/>
        <c:axPos val="b"/>
        <c:numFmt formatCode="General" sourceLinked="1"/>
        <c:majorTickMark val="out"/>
        <c:minorTickMark val="none"/>
        <c:tickLblPos val="nextTo"/>
        <c:crossAx val="1710585375"/>
        <c:crosses val="autoZero"/>
        <c:auto val="1"/>
        <c:lblAlgn val="ctr"/>
        <c:lblOffset val="100"/>
        <c:noMultiLvlLbl val="0"/>
      </c:catAx>
      <c:valAx>
        <c:axId val="1710585375"/>
        <c:scaling>
          <c:orientation val="minMax"/>
        </c:scaling>
        <c:delete val="1"/>
        <c:axPos val="l"/>
        <c:numFmt formatCode="General" sourceLinked="1"/>
        <c:majorTickMark val="out"/>
        <c:minorTickMark val="none"/>
        <c:tickLblPos val="nextTo"/>
        <c:crossAx val="171058367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0.20179</cdr:x>
      <cdr:y>0.31629</cdr:y>
    </cdr:from>
    <cdr:to>
      <cdr:x>0.32887</cdr:x>
      <cdr:y>0.36664</cdr:y>
    </cdr:to>
    <cdr:cxnSp macro="">
      <cdr:nvCxnSpPr>
        <cdr:cNvPr id="3" name="Straight Arrow Connector 2">
          <a:extLst xmlns:a="http://schemas.openxmlformats.org/drawingml/2006/main">
            <a:ext uri="{FF2B5EF4-FFF2-40B4-BE49-F238E27FC236}">
              <a16:creationId xmlns:a16="http://schemas.microsoft.com/office/drawing/2014/main" id="{D79ABA25-21B5-491A-86C1-E60DDBB49127}"/>
            </a:ext>
          </a:extLst>
        </cdr:cNvPr>
        <cdr:cNvCxnSpPr/>
      </cdr:nvCxnSpPr>
      <cdr:spPr>
        <a:xfrm xmlns:a="http://schemas.openxmlformats.org/drawingml/2006/main" flipV="1">
          <a:off x="1793157" y="1390440"/>
          <a:ext cx="1129250" cy="221346"/>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0.68715</cdr:x>
      <cdr:y>0.24595</cdr:y>
    </cdr:from>
    <cdr:to>
      <cdr:x>0.81424</cdr:x>
      <cdr:y>0.2963</cdr:y>
    </cdr:to>
    <cdr:cxnSp macro="">
      <cdr:nvCxnSpPr>
        <cdr:cNvPr id="5" name="Straight Arrow Connector 4">
          <a:extLst xmlns:a="http://schemas.openxmlformats.org/drawingml/2006/main">
            <a:ext uri="{FF2B5EF4-FFF2-40B4-BE49-F238E27FC236}">
              <a16:creationId xmlns:a16="http://schemas.microsoft.com/office/drawing/2014/main" id="{983C01EE-34D0-45FE-8F1D-279B54E00FAA}"/>
            </a:ext>
          </a:extLst>
        </cdr:cNvPr>
        <cdr:cNvCxnSpPr/>
      </cdr:nvCxnSpPr>
      <cdr:spPr>
        <a:xfrm xmlns:a="http://schemas.openxmlformats.org/drawingml/2006/main" flipV="1">
          <a:off x="3141662" y="674687"/>
          <a:ext cx="581025" cy="138113"/>
        </a:xfrm>
        <a:prstGeom xmlns:a="http://schemas.openxmlformats.org/drawingml/2006/main" prst="straightConnector1">
          <a:avLst/>
        </a:prstGeom>
        <a:ln xmlns:a="http://schemas.openxmlformats.org/drawingml/2006/main">
          <a:solidFill>
            <a:schemeClr val="accent2"/>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0.2118</cdr:x>
      <cdr:y>0.19642</cdr:y>
    </cdr:from>
    <cdr:to>
      <cdr:x>0.32359</cdr:x>
      <cdr:y>0.30867</cdr:y>
    </cdr:to>
    <cdr:sp macro="" textlink="">
      <cdr:nvSpPr>
        <cdr:cNvPr id="6" name="TextBox 5">
          <a:extLst xmlns:a="http://schemas.openxmlformats.org/drawingml/2006/main">
            <a:ext uri="{FF2B5EF4-FFF2-40B4-BE49-F238E27FC236}">
              <a16:creationId xmlns:a16="http://schemas.microsoft.com/office/drawing/2014/main" id="{071E0ED9-EA79-4C62-8904-35DC5119A50C}"/>
            </a:ext>
          </a:extLst>
        </cdr:cNvPr>
        <cdr:cNvSpPr txBox="1"/>
      </cdr:nvSpPr>
      <cdr:spPr>
        <a:xfrm xmlns:a="http://schemas.openxmlformats.org/drawingml/2006/main">
          <a:off x="1914574" y="863511"/>
          <a:ext cx="1010520" cy="4934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SG" sz="2400" b="1" dirty="0">
              <a:solidFill>
                <a:schemeClr val="accent1"/>
              </a:solidFill>
            </a:rPr>
            <a:t>+15%</a:t>
          </a:r>
        </a:p>
      </cdr:txBody>
    </cdr:sp>
  </cdr:relSizeAnchor>
  <cdr:relSizeAnchor xmlns:cdr="http://schemas.openxmlformats.org/drawingml/2006/chartDrawing">
    <cdr:from>
      <cdr:x>0.69082</cdr:x>
      <cdr:y>0.15094</cdr:y>
    </cdr:from>
    <cdr:to>
      <cdr:x>0.82547</cdr:x>
      <cdr:y>0.27611</cdr:y>
    </cdr:to>
    <cdr:sp macro="" textlink="">
      <cdr:nvSpPr>
        <cdr:cNvPr id="7" name="TextBox 1">
          <a:extLst xmlns:a="http://schemas.openxmlformats.org/drawingml/2006/main">
            <a:ext uri="{FF2B5EF4-FFF2-40B4-BE49-F238E27FC236}">
              <a16:creationId xmlns:a16="http://schemas.microsoft.com/office/drawing/2014/main" id="{C92D49B7-C886-4559-94DF-AC4B2B0CFDA3}"/>
            </a:ext>
          </a:extLst>
        </cdr:cNvPr>
        <cdr:cNvSpPr txBox="1"/>
      </cdr:nvSpPr>
      <cdr:spPr>
        <a:xfrm xmlns:a="http://schemas.openxmlformats.org/drawingml/2006/main">
          <a:off x="6244602" y="663568"/>
          <a:ext cx="1217162" cy="55026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SG" sz="2400" b="1" dirty="0">
              <a:solidFill>
                <a:schemeClr val="accent2"/>
              </a:solidFill>
              <a:latin typeface="Tahoma" panose="020B0604030504040204" pitchFamily="34" charset="0"/>
              <a:ea typeface="Tahoma" panose="020B0604030504040204" pitchFamily="34" charset="0"/>
              <a:cs typeface="Tahoma" panose="020B0604030504040204" pitchFamily="34" charset="0"/>
            </a:rPr>
            <a:t>+8%</a:t>
          </a:r>
        </a:p>
      </cdr:txBody>
    </cdr:sp>
  </cdr:relSizeAnchor>
  <cdr:relSizeAnchor xmlns:cdr="http://schemas.openxmlformats.org/drawingml/2006/chartDrawing">
    <cdr:from>
      <cdr:x>0.01743</cdr:x>
      <cdr:y>0.10514</cdr:y>
    </cdr:from>
    <cdr:to>
      <cdr:x>0.98693</cdr:x>
      <cdr:y>0.18577</cdr:y>
    </cdr:to>
    <cdr:sp macro="" textlink="">
      <cdr:nvSpPr>
        <cdr:cNvPr id="2" name="TextBox 1">
          <a:extLst xmlns:a="http://schemas.openxmlformats.org/drawingml/2006/main">
            <a:ext uri="{FF2B5EF4-FFF2-40B4-BE49-F238E27FC236}">
              <a16:creationId xmlns:a16="http://schemas.microsoft.com/office/drawing/2014/main" id="{27EB19BE-8670-43C1-B3F4-C61B54F52F34}"/>
            </a:ext>
          </a:extLst>
        </cdr:cNvPr>
        <cdr:cNvSpPr txBox="1"/>
      </cdr:nvSpPr>
      <cdr:spPr>
        <a:xfrm xmlns:a="http://schemas.openxmlformats.org/drawingml/2006/main">
          <a:off x="85725" y="316707"/>
          <a:ext cx="4767262" cy="2428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SG" sz="1100"/>
        </a:p>
      </cdr:txBody>
    </cdr:sp>
  </cdr:relSizeAnchor>
  <cdr:relSizeAnchor xmlns:cdr="http://schemas.openxmlformats.org/drawingml/2006/chartDrawing">
    <cdr:from>
      <cdr:x>0.01453</cdr:x>
      <cdr:y>0.11462</cdr:y>
    </cdr:from>
    <cdr:to>
      <cdr:x>0.98596</cdr:x>
      <cdr:y>0.16047</cdr:y>
    </cdr:to>
    <cdr:sp macro="" textlink="">
      <cdr:nvSpPr>
        <cdr:cNvPr id="8" name="TextBox 7">
          <a:extLst xmlns:a="http://schemas.openxmlformats.org/drawingml/2006/main">
            <a:ext uri="{FF2B5EF4-FFF2-40B4-BE49-F238E27FC236}">
              <a16:creationId xmlns:a16="http://schemas.microsoft.com/office/drawing/2014/main" id="{AB3E4979-6913-4DBE-9468-4083304A4C22}"/>
            </a:ext>
          </a:extLst>
        </cdr:cNvPr>
        <cdr:cNvSpPr txBox="1"/>
      </cdr:nvSpPr>
      <cdr:spPr>
        <a:xfrm xmlns:a="http://schemas.openxmlformats.org/drawingml/2006/main">
          <a:off x="71437" y="345282"/>
          <a:ext cx="4776787" cy="13811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SG" sz="1100"/>
        </a:p>
      </cdr:txBody>
    </cdr:sp>
  </cdr:relSizeAnchor>
  <cdr:relSizeAnchor xmlns:cdr="http://schemas.openxmlformats.org/drawingml/2006/chartDrawing">
    <cdr:from>
      <cdr:x>0.00581</cdr:x>
      <cdr:y>0.12095</cdr:y>
    </cdr:from>
    <cdr:to>
      <cdr:x>0.98693</cdr:x>
      <cdr:y>0.18577</cdr:y>
    </cdr:to>
    <cdr:sp macro="" textlink="">
      <cdr:nvSpPr>
        <cdr:cNvPr id="9" name="TextBox 8">
          <a:extLst xmlns:a="http://schemas.openxmlformats.org/drawingml/2006/main">
            <a:ext uri="{FF2B5EF4-FFF2-40B4-BE49-F238E27FC236}">
              <a16:creationId xmlns:a16="http://schemas.microsoft.com/office/drawing/2014/main" id="{03ABF5BD-A4B1-4ABB-852A-8CA100E0E558}"/>
            </a:ext>
          </a:extLst>
        </cdr:cNvPr>
        <cdr:cNvSpPr txBox="1"/>
      </cdr:nvSpPr>
      <cdr:spPr>
        <a:xfrm xmlns:a="http://schemas.openxmlformats.org/drawingml/2006/main">
          <a:off x="28574" y="364332"/>
          <a:ext cx="4824413" cy="19526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SG" sz="1100"/>
        </a:p>
      </cdr:txBody>
    </cdr:sp>
  </cdr:relSizeAnchor>
  <cdr:relSizeAnchor xmlns:cdr="http://schemas.openxmlformats.org/drawingml/2006/chartDrawing">
    <cdr:from>
      <cdr:x>0.58302</cdr:x>
      <cdr:y>0.02241</cdr:y>
    </cdr:from>
    <cdr:to>
      <cdr:x>0.90513</cdr:x>
      <cdr:y>0.12742</cdr:y>
    </cdr:to>
    <cdr:sp macro="" textlink="">
      <cdr:nvSpPr>
        <cdr:cNvPr id="4" name="TextBox 3">
          <a:extLst xmlns:a="http://schemas.openxmlformats.org/drawingml/2006/main">
            <a:ext uri="{FF2B5EF4-FFF2-40B4-BE49-F238E27FC236}">
              <a16:creationId xmlns:a16="http://schemas.microsoft.com/office/drawing/2014/main" id="{6C67BBAF-C356-45A2-B4B7-E6A6645A0F5C}"/>
            </a:ext>
          </a:extLst>
        </cdr:cNvPr>
        <cdr:cNvSpPr txBox="1"/>
      </cdr:nvSpPr>
      <cdr:spPr>
        <a:xfrm xmlns:a="http://schemas.openxmlformats.org/drawingml/2006/main">
          <a:off x="5270198" y="98500"/>
          <a:ext cx="2911643" cy="461665"/>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a:r>
            <a:rPr lang="en-SG" sz="2400" b="1" dirty="0">
              <a:latin typeface="+mn-lt"/>
              <a:cs typeface="Times New Roman" panose="02020603050405020304" pitchFamily="18" charset="0"/>
            </a:rPr>
            <a:t>Face-to-face TBL</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C1700-D0F1-4140-AAE3-A70DDCB4C3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B119B40-BBC7-4F20-A48E-773942AD14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6D70C1-E748-4637-A3B3-575DB5E146E0}" type="datetime3">
              <a:rPr lang="en-US" smtClean="0"/>
              <a:t>24 May 2018</a:t>
            </a:fld>
            <a:endParaRPr lang="en-US"/>
          </a:p>
        </p:txBody>
      </p:sp>
      <p:sp>
        <p:nvSpPr>
          <p:cNvPr id="4" name="Footer Placeholder 3">
            <a:extLst>
              <a:ext uri="{FF2B5EF4-FFF2-40B4-BE49-F238E27FC236}">
                <a16:creationId xmlns:a16="http://schemas.microsoft.com/office/drawing/2014/main" id="{AD1A39DF-A9F1-43D7-8770-AD58742DC5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Brian@cognalearn.com | www.cognalearn.com Copyright © 2015 - 2018 CognaLearn Pte Ltd.   </a:t>
            </a:r>
          </a:p>
        </p:txBody>
      </p:sp>
      <p:sp>
        <p:nvSpPr>
          <p:cNvPr id="5" name="Slide Number Placeholder 4">
            <a:extLst>
              <a:ext uri="{FF2B5EF4-FFF2-40B4-BE49-F238E27FC236}">
                <a16:creationId xmlns:a16="http://schemas.microsoft.com/office/drawing/2014/main" id="{74B2ADEE-3E95-4CC8-A688-234482C6E5C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2EF0D1-379A-4C83-9658-C2788A84462B}" type="slidenum">
              <a:rPr lang="en-US" smtClean="0"/>
              <a:t>‹#›</a:t>
            </a:fld>
            <a:endParaRPr lang="en-US"/>
          </a:p>
        </p:txBody>
      </p:sp>
    </p:spTree>
    <p:extLst>
      <p:ext uri="{BB962C8B-B14F-4D97-AF65-F5344CB8AC3E}">
        <p14:creationId xmlns:p14="http://schemas.microsoft.com/office/powerpoint/2010/main" val="325102625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356AC-7D35-46AE-9228-25BBE30E5970}" type="datetime3">
              <a:rPr lang="en-US" smtClean="0"/>
              <a:t>24 May 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Brian@cognalearn.com | www.cognalearn.com Copyright © 2015 - 2018 CognaLearn Pte Ltd.   </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B8F7F9-4CC8-4721-91DE-0AEDAE796682}" type="slidenum">
              <a:rPr lang="en-US" smtClean="0"/>
              <a:t>‹#›</a:t>
            </a:fld>
            <a:endParaRPr lang="en-US"/>
          </a:p>
        </p:txBody>
      </p:sp>
    </p:spTree>
    <p:extLst>
      <p:ext uri="{BB962C8B-B14F-4D97-AF65-F5344CB8AC3E}">
        <p14:creationId xmlns:p14="http://schemas.microsoft.com/office/powerpoint/2010/main" val="89673415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A9DEAF5-D2BE-4EDD-BDAD-D7E9EA71259A}"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82330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mailto:odwyerb@erau.edu" TargetMode="External"/><Relationship Id="rId2" Type="http://schemas.openxmlformats.org/officeDocument/2006/relationships/hyperlink" Target="http://www.intedashboard.com/"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9FDFA4C-8038-43CB-8941-F5A2555D0ED2}"/>
              </a:ext>
            </a:extLst>
          </p:cNvPr>
          <p:cNvSpPr>
            <a:spLocks noGrp="1"/>
          </p:cNvSpPr>
          <p:nvPr>
            <p:ph type="pic" sz="quarter" idx="13" hasCustomPrompt="1"/>
          </p:nvPr>
        </p:nvSpPr>
        <p:spPr>
          <a:xfrm>
            <a:off x="8921932" y="1959428"/>
            <a:ext cx="2431868" cy="2853645"/>
          </a:xfrm>
          <a:ln>
            <a:noFill/>
          </a:ln>
          <a:effectLst>
            <a:softEdge rad="12700"/>
          </a:effectLst>
        </p:spPr>
        <p:txBody>
          <a:bodyPr/>
          <a:lstStyle>
            <a:lvl1pPr>
              <a:defRPr sz="2000" i="1"/>
            </a:lvl1pPr>
          </a:lstStyle>
          <a:p>
            <a:r>
              <a:rPr lang="en-US" dirty="0"/>
              <a:t>Insert picture</a:t>
            </a:r>
          </a:p>
        </p:txBody>
      </p:sp>
      <p:sp>
        <p:nvSpPr>
          <p:cNvPr id="9" name="Text Placeholder 8">
            <a:extLst>
              <a:ext uri="{FF2B5EF4-FFF2-40B4-BE49-F238E27FC236}">
                <a16:creationId xmlns:a16="http://schemas.microsoft.com/office/drawing/2014/main" id="{3C0C6D4E-3147-4CBC-A8F0-5DC415C23D35}"/>
              </a:ext>
            </a:extLst>
          </p:cNvPr>
          <p:cNvSpPr>
            <a:spLocks noGrp="1"/>
          </p:cNvSpPr>
          <p:nvPr>
            <p:ph type="body" sz="quarter" idx="14" hasCustomPrompt="1"/>
          </p:nvPr>
        </p:nvSpPr>
        <p:spPr>
          <a:xfrm>
            <a:off x="8921750" y="4914900"/>
            <a:ext cx="2432050" cy="1274309"/>
          </a:xfrm>
          <a:solidFill>
            <a:schemeClr val="tx2"/>
          </a:solidFill>
          <a:ln w="3175" cap="rnd">
            <a:solidFill>
              <a:schemeClr val="accent1">
                <a:alpha val="0"/>
              </a:schemeClr>
            </a:solidFill>
          </a:ln>
        </p:spPr>
        <p:txBody>
          <a:bodyPr anchor="ctr" anchorCtr="1"/>
          <a:lstStyle>
            <a:lvl1pPr marL="0" indent="0" algn="ctr">
              <a:buNone/>
              <a:defRPr sz="1800" b="1">
                <a:solidFill>
                  <a:schemeClr val="bg1"/>
                </a:solidFill>
                <a:latin typeface="+mn-lt"/>
              </a:defRPr>
            </a:lvl1pPr>
          </a:lstStyle>
          <a:p>
            <a:pPr lvl="0"/>
            <a:r>
              <a:rPr lang="en-US" dirty="0"/>
              <a:t>INSERT TEXT</a:t>
            </a:r>
          </a:p>
        </p:txBody>
      </p:sp>
      <p:sp>
        <p:nvSpPr>
          <p:cNvPr id="14" name="Text Placeholder 13">
            <a:extLst>
              <a:ext uri="{FF2B5EF4-FFF2-40B4-BE49-F238E27FC236}">
                <a16:creationId xmlns:a16="http://schemas.microsoft.com/office/drawing/2014/main" id="{132AC366-E25E-45C4-8B60-DBD70930212C}"/>
              </a:ext>
            </a:extLst>
          </p:cNvPr>
          <p:cNvSpPr>
            <a:spLocks noGrp="1" noChangeAspect="1"/>
          </p:cNvSpPr>
          <p:nvPr>
            <p:ph type="body" sz="quarter" idx="15" hasCustomPrompt="1"/>
          </p:nvPr>
        </p:nvSpPr>
        <p:spPr>
          <a:xfrm>
            <a:off x="802186" y="1959428"/>
            <a:ext cx="8011886" cy="1095029"/>
          </a:xfrm>
        </p:spPr>
        <p:txBody>
          <a:bodyPr tIns="0" bIns="0" numCol="1"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sz="6400" b="1" baseline="30000">
                <a:solidFill>
                  <a:schemeClr val="tx2"/>
                </a:solidFill>
              </a:defRPr>
            </a:lvl1pPr>
          </a:lstStyle>
          <a:p>
            <a:pPr lvl="0"/>
            <a:r>
              <a:rPr lang="en-SG" dirty="0"/>
              <a:t>Impact of enhanced technology for team-based learning </a:t>
            </a:r>
            <a:endParaRPr lang="en-US" dirty="0"/>
          </a:p>
        </p:txBody>
      </p:sp>
      <p:sp>
        <p:nvSpPr>
          <p:cNvPr id="15" name="Text Placeholder 13">
            <a:extLst>
              <a:ext uri="{FF2B5EF4-FFF2-40B4-BE49-F238E27FC236}">
                <a16:creationId xmlns:a16="http://schemas.microsoft.com/office/drawing/2014/main" id="{6C223B94-7B1A-477B-943E-4FE7F3240BDE}"/>
              </a:ext>
            </a:extLst>
          </p:cNvPr>
          <p:cNvSpPr>
            <a:spLocks noGrp="1" noChangeAspect="1"/>
          </p:cNvSpPr>
          <p:nvPr>
            <p:ph type="body" sz="quarter" idx="16"/>
          </p:nvPr>
        </p:nvSpPr>
        <p:spPr>
          <a:xfrm>
            <a:off x="802186" y="3340127"/>
            <a:ext cx="8011886" cy="311001"/>
          </a:xfrm>
        </p:spPr>
        <p:txBody>
          <a:bodyPr tIns="182880" bIns="0" numCol="1"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sz="2800" baseline="30000"/>
            </a:lvl1pPr>
          </a:lstStyle>
          <a:p>
            <a:pPr lvl="0"/>
            <a:endParaRPr lang="en-US" dirty="0"/>
          </a:p>
          <a:p>
            <a:pPr lvl="0"/>
            <a:r>
              <a:rPr lang="en-US" dirty="0"/>
              <a:t>eLearning Forum Asia 2018</a:t>
            </a:r>
          </a:p>
          <a:p>
            <a:pPr lvl="0"/>
            <a:r>
              <a:rPr lang="en-US" dirty="0"/>
              <a:t>National Taipei University of Business</a:t>
            </a:r>
          </a:p>
          <a:p>
            <a:pPr lvl="0"/>
            <a:r>
              <a:rPr lang="en-US" dirty="0"/>
              <a:t>Taipei, Taiwan</a:t>
            </a:r>
          </a:p>
          <a:p>
            <a:pPr lvl="0"/>
            <a:r>
              <a:rPr lang="en-US" dirty="0"/>
              <a:t>24 May 2018</a:t>
            </a:r>
          </a:p>
        </p:txBody>
      </p:sp>
      <p:sp>
        <p:nvSpPr>
          <p:cNvPr id="19" name="Content Placeholder 2">
            <a:extLst>
              <a:ext uri="{FF2B5EF4-FFF2-40B4-BE49-F238E27FC236}">
                <a16:creationId xmlns:a16="http://schemas.microsoft.com/office/drawing/2014/main" id="{58A53094-23DC-4564-959A-91831C9A9932}"/>
              </a:ext>
            </a:extLst>
          </p:cNvPr>
          <p:cNvSpPr>
            <a:spLocks noGrp="1" noChangeAspect="1"/>
          </p:cNvSpPr>
          <p:nvPr>
            <p:ph sz="half" idx="19" hasCustomPrompt="1"/>
          </p:nvPr>
        </p:nvSpPr>
        <p:spPr>
          <a:xfrm>
            <a:off x="802186" y="4914900"/>
            <a:ext cx="2623457" cy="1266423"/>
          </a:xfrm>
        </p:spPr>
        <p:txBody>
          <a:bodyPr anchor="b" anchorCtr="1"/>
          <a:lstStyle>
            <a:lvl1pPr marL="0" indent="0">
              <a:buNone/>
              <a:defRPr sz="1800" b="0"/>
            </a:lvl1pPr>
            <a:lvl2pPr>
              <a:defRPr/>
            </a:lvl2pPr>
            <a:lvl3pPr>
              <a:defRPr/>
            </a:lvl3pPr>
            <a:lvl5pPr>
              <a:defRPr/>
            </a:lvl5pPr>
            <a:lvl6pPr>
              <a:defRPr sz="2600"/>
            </a:lvl6pPr>
          </a:lstStyle>
          <a:p>
            <a:pPr lvl="0"/>
            <a:r>
              <a:rPr lang="en-US" sz="1800" dirty="0"/>
              <a:t>INSERT TEXT</a:t>
            </a:r>
            <a:endParaRPr lang="en-US" dirty="0"/>
          </a:p>
        </p:txBody>
      </p:sp>
      <p:sp>
        <p:nvSpPr>
          <p:cNvPr id="20" name="Content Placeholder 2">
            <a:extLst>
              <a:ext uri="{FF2B5EF4-FFF2-40B4-BE49-F238E27FC236}">
                <a16:creationId xmlns:a16="http://schemas.microsoft.com/office/drawing/2014/main" id="{4AFD68A3-E1B5-47D8-881F-A25098FD7E05}"/>
              </a:ext>
            </a:extLst>
          </p:cNvPr>
          <p:cNvSpPr>
            <a:spLocks noGrp="1" noChangeAspect="1"/>
          </p:cNvSpPr>
          <p:nvPr>
            <p:ph sz="half" idx="20" hasCustomPrompt="1"/>
          </p:nvPr>
        </p:nvSpPr>
        <p:spPr>
          <a:xfrm>
            <a:off x="3510460" y="4914900"/>
            <a:ext cx="2623457" cy="1266423"/>
          </a:xfrm>
        </p:spPr>
        <p:txBody>
          <a:bodyPr anchor="b" anchorCtr="1"/>
          <a:lstStyle>
            <a:lvl1pPr marL="0" indent="0">
              <a:buNone/>
              <a:defRPr sz="1800"/>
            </a:lvl1pPr>
            <a:lvl2pPr>
              <a:defRPr/>
            </a:lvl2pPr>
            <a:lvl3pPr>
              <a:defRPr/>
            </a:lvl3pPr>
            <a:lvl5pPr>
              <a:defRPr/>
            </a:lvl5pPr>
            <a:lvl6pPr>
              <a:defRPr sz="2600"/>
            </a:lvl6pPr>
          </a:lstStyle>
          <a:p>
            <a:pPr lvl="0"/>
            <a:r>
              <a:rPr lang="en-US" sz="1800" dirty="0"/>
              <a:t>INSERT TEXT</a:t>
            </a:r>
            <a:endParaRPr lang="en-US" dirty="0"/>
          </a:p>
        </p:txBody>
      </p:sp>
      <p:sp>
        <p:nvSpPr>
          <p:cNvPr id="23" name="Content Placeholder 2">
            <a:extLst>
              <a:ext uri="{FF2B5EF4-FFF2-40B4-BE49-F238E27FC236}">
                <a16:creationId xmlns:a16="http://schemas.microsoft.com/office/drawing/2014/main" id="{4597E0D5-BE2F-459D-888D-8E097016A2F9}"/>
              </a:ext>
            </a:extLst>
          </p:cNvPr>
          <p:cNvSpPr>
            <a:spLocks noGrp="1" noChangeAspect="1"/>
          </p:cNvSpPr>
          <p:nvPr>
            <p:ph sz="half" idx="22" hasCustomPrompt="1"/>
          </p:nvPr>
        </p:nvSpPr>
        <p:spPr>
          <a:xfrm>
            <a:off x="6190615" y="4922786"/>
            <a:ext cx="2623457" cy="1266423"/>
          </a:xfrm>
        </p:spPr>
        <p:txBody>
          <a:bodyPr anchor="b" anchorCtr="1"/>
          <a:lstStyle>
            <a:lvl1pPr marL="0" indent="0">
              <a:buNone/>
              <a:defRPr sz="1800"/>
            </a:lvl1pPr>
            <a:lvl2pPr>
              <a:defRPr/>
            </a:lvl2pPr>
            <a:lvl3pPr>
              <a:defRPr/>
            </a:lvl3pPr>
            <a:lvl5pPr>
              <a:defRPr/>
            </a:lvl5pPr>
            <a:lvl6pPr>
              <a:defRPr sz="2600"/>
            </a:lvl6pPr>
          </a:lstStyle>
          <a:p>
            <a:pPr lvl="0"/>
            <a:r>
              <a:rPr lang="en-US" sz="1800" dirty="0"/>
              <a:t>INSERT TEXT</a:t>
            </a:r>
            <a:endParaRPr lang="en-US" dirty="0"/>
          </a:p>
        </p:txBody>
      </p:sp>
      <p:sp>
        <p:nvSpPr>
          <p:cNvPr id="24" name="Content Placeholder 2">
            <a:extLst>
              <a:ext uri="{FF2B5EF4-FFF2-40B4-BE49-F238E27FC236}">
                <a16:creationId xmlns:a16="http://schemas.microsoft.com/office/drawing/2014/main" id="{A9839152-7F53-4306-B5AB-901FD093AB36}"/>
              </a:ext>
            </a:extLst>
          </p:cNvPr>
          <p:cNvSpPr>
            <a:spLocks noGrp="1" noChangeAspect="1"/>
          </p:cNvSpPr>
          <p:nvPr>
            <p:ph sz="half" idx="23" hasCustomPrompt="1"/>
          </p:nvPr>
        </p:nvSpPr>
        <p:spPr>
          <a:xfrm>
            <a:off x="802186" y="3557020"/>
            <a:ext cx="2623457" cy="1266423"/>
          </a:xfrm>
        </p:spPr>
        <p:txBody>
          <a:bodyPr anchor="b" anchorCtr="1"/>
          <a:lstStyle>
            <a:lvl1pPr marL="0" indent="0">
              <a:buNone/>
              <a:defRPr sz="1800" b="0"/>
            </a:lvl1pPr>
            <a:lvl2pPr>
              <a:defRPr/>
            </a:lvl2pPr>
            <a:lvl3pPr>
              <a:defRPr/>
            </a:lvl3pPr>
            <a:lvl5pPr>
              <a:defRPr/>
            </a:lvl5pPr>
            <a:lvl6pPr>
              <a:defRPr sz="2600"/>
            </a:lvl6pPr>
          </a:lstStyle>
          <a:p>
            <a:pPr lvl="0"/>
            <a:r>
              <a:rPr lang="en-US" sz="1800" dirty="0"/>
              <a:t>INSERT TEXT</a:t>
            </a:r>
            <a:endParaRPr lang="en-US" dirty="0"/>
          </a:p>
        </p:txBody>
      </p:sp>
      <p:sp>
        <p:nvSpPr>
          <p:cNvPr id="25" name="Content Placeholder 2">
            <a:extLst>
              <a:ext uri="{FF2B5EF4-FFF2-40B4-BE49-F238E27FC236}">
                <a16:creationId xmlns:a16="http://schemas.microsoft.com/office/drawing/2014/main" id="{828DFAB7-334F-495A-B749-64AB8F534837}"/>
              </a:ext>
            </a:extLst>
          </p:cNvPr>
          <p:cNvSpPr>
            <a:spLocks noGrp="1" noChangeAspect="1"/>
          </p:cNvSpPr>
          <p:nvPr>
            <p:ph sz="half" idx="24" hasCustomPrompt="1"/>
          </p:nvPr>
        </p:nvSpPr>
        <p:spPr>
          <a:xfrm>
            <a:off x="3510460" y="3557020"/>
            <a:ext cx="2623457" cy="1266423"/>
          </a:xfrm>
        </p:spPr>
        <p:txBody>
          <a:bodyPr anchor="b" anchorCtr="1"/>
          <a:lstStyle>
            <a:lvl1pPr marL="0" indent="0">
              <a:buNone/>
              <a:defRPr sz="1800"/>
            </a:lvl1pPr>
            <a:lvl2pPr>
              <a:defRPr/>
            </a:lvl2pPr>
            <a:lvl3pPr>
              <a:defRPr/>
            </a:lvl3pPr>
            <a:lvl5pPr>
              <a:defRPr/>
            </a:lvl5pPr>
            <a:lvl6pPr>
              <a:defRPr sz="2600"/>
            </a:lvl6pPr>
          </a:lstStyle>
          <a:p>
            <a:pPr lvl="0"/>
            <a:r>
              <a:rPr lang="en-US" sz="1800" dirty="0"/>
              <a:t>INSERT TEXT</a:t>
            </a:r>
            <a:endParaRPr lang="en-US" dirty="0"/>
          </a:p>
        </p:txBody>
      </p:sp>
      <p:sp>
        <p:nvSpPr>
          <p:cNvPr id="26" name="Content Placeholder 2">
            <a:extLst>
              <a:ext uri="{FF2B5EF4-FFF2-40B4-BE49-F238E27FC236}">
                <a16:creationId xmlns:a16="http://schemas.microsoft.com/office/drawing/2014/main" id="{32CD1EF6-1EED-4E9F-ADB1-3C7738919057}"/>
              </a:ext>
            </a:extLst>
          </p:cNvPr>
          <p:cNvSpPr>
            <a:spLocks noGrp="1" noChangeAspect="1"/>
          </p:cNvSpPr>
          <p:nvPr>
            <p:ph sz="half" idx="25" hasCustomPrompt="1"/>
          </p:nvPr>
        </p:nvSpPr>
        <p:spPr>
          <a:xfrm>
            <a:off x="6190615" y="3564906"/>
            <a:ext cx="2623457" cy="1266423"/>
          </a:xfrm>
        </p:spPr>
        <p:txBody>
          <a:bodyPr anchor="b" anchorCtr="1"/>
          <a:lstStyle>
            <a:lvl1pPr marL="0" indent="0">
              <a:buNone/>
              <a:defRPr sz="1800"/>
            </a:lvl1pPr>
            <a:lvl2pPr>
              <a:defRPr/>
            </a:lvl2pPr>
            <a:lvl3pPr>
              <a:defRPr/>
            </a:lvl3pPr>
            <a:lvl5pPr>
              <a:defRPr/>
            </a:lvl5pPr>
            <a:lvl6pPr>
              <a:defRPr sz="2600"/>
            </a:lvl6pPr>
          </a:lstStyle>
          <a:p>
            <a:pPr lvl="0"/>
            <a:r>
              <a:rPr lang="en-US" sz="1800" dirty="0"/>
              <a:t>INSERT TEXT</a:t>
            </a:r>
            <a:endParaRPr lang="en-US" dirty="0"/>
          </a:p>
        </p:txBody>
      </p:sp>
      <p:sp>
        <p:nvSpPr>
          <p:cNvPr id="16" name="Footer Placeholder 3">
            <a:extLst>
              <a:ext uri="{FF2B5EF4-FFF2-40B4-BE49-F238E27FC236}">
                <a16:creationId xmlns:a16="http://schemas.microsoft.com/office/drawing/2014/main" id="{9E8A05D5-53BD-4EF3-8EA6-3A8F13AFE758}"/>
              </a:ext>
            </a:extLst>
          </p:cNvPr>
          <p:cNvSpPr>
            <a:spLocks noGrp="1"/>
          </p:cNvSpPr>
          <p:nvPr>
            <p:ph type="ftr" sz="quarter" idx="3"/>
          </p:nvPr>
        </p:nvSpPr>
        <p:spPr>
          <a:xfrm>
            <a:off x="7531100" y="6375400"/>
            <a:ext cx="3266803" cy="365125"/>
          </a:xfrm>
          <a:prstGeom prst="rect">
            <a:avLst/>
          </a:prstGeom>
        </p:spPr>
        <p:txBody>
          <a:bodyPr/>
          <a:lstStyle>
            <a:lvl1pPr>
              <a:defRPr sz="1200"/>
            </a:lvl1pPr>
          </a:lstStyle>
          <a:p>
            <a:pPr algn="r"/>
            <a:r>
              <a:rPr lang="en-US" dirty="0"/>
              <a:t>Brian@cognalearn.com | www.cognalearn.com</a:t>
            </a:r>
          </a:p>
          <a:p>
            <a:pPr algn="r"/>
            <a:r>
              <a:rPr lang="en-US" dirty="0"/>
              <a:t>Copyright © 2015 - 2018 CognaLearn Pte Ltd. </a:t>
            </a:r>
          </a:p>
          <a:p>
            <a:r>
              <a:rPr lang="en-US" dirty="0"/>
              <a:t> </a:t>
            </a:r>
          </a:p>
        </p:txBody>
      </p:sp>
      <p:sp>
        <p:nvSpPr>
          <p:cNvPr id="17" name="Slide Number Placeholder 4">
            <a:extLst>
              <a:ext uri="{FF2B5EF4-FFF2-40B4-BE49-F238E27FC236}">
                <a16:creationId xmlns:a16="http://schemas.microsoft.com/office/drawing/2014/main" id="{799653A7-4E35-4DB7-8BE8-A6A71C50CA6F}"/>
              </a:ext>
            </a:extLst>
          </p:cNvPr>
          <p:cNvSpPr>
            <a:spLocks noGrp="1"/>
          </p:cNvSpPr>
          <p:nvPr>
            <p:ph type="sldNum" sz="quarter" idx="4"/>
          </p:nvPr>
        </p:nvSpPr>
        <p:spPr>
          <a:xfrm>
            <a:off x="10933612" y="6356350"/>
            <a:ext cx="420188" cy="365125"/>
          </a:xfrm>
          <a:prstGeom prst="rect">
            <a:avLst/>
          </a:prstGeom>
        </p:spPr>
        <p:txBody>
          <a:bodyPr/>
          <a:lstStyle>
            <a:lvl1pPr algn="r">
              <a:defRPr sz="1200"/>
            </a:lvl1pPr>
          </a:lstStyle>
          <a:p>
            <a:endParaRPr lang="en-US"/>
          </a:p>
          <a:p>
            <a:fld id="{345A6163-626D-41E0-A59F-F4901EAB6568}" type="slidenum">
              <a:rPr lang="en-US" smtClean="0"/>
              <a:pPr/>
              <a:t>‹#›</a:t>
            </a:fld>
            <a:endParaRPr lang="en-US" dirty="0"/>
          </a:p>
        </p:txBody>
      </p:sp>
    </p:spTree>
    <p:extLst>
      <p:ext uri="{BB962C8B-B14F-4D97-AF65-F5344CB8AC3E}">
        <p14:creationId xmlns:p14="http://schemas.microsoft.com/office/powerpoint/2010/main" val="2344090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4 pane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93AA8-832A-48CA-A35E-7700509AB690}"/>
              </a:ext>
            </a:extLst>
          </p:cNvPr>
          <p:cNvSpPr>
            <a:spLocks noGrp="1"/>
          </p:cNvSpPr>
          <p:nvPr>
            <p:ph type="title"/>
          </p:nvPr>
        </p:nvSpPr>
        <p:spPr/>
        <p:txBody>
          <a:bodyPr/>
          <a:lstStyle/>
          <a:p>
            <a:r>
              <a:rPr lang="en-US"/>
              <a:t>Click to edit Master title style</a:t>
            </a:r>
          </a:p>
        </p:txBody>
      </p:sp>
      <p:sp>
        <p:nvSpPr>
          <p:cNvPr id="6" name="Text Placeholder 2">
            <a:extLst>
              <a:ext uri="{FF2B5EF4-FFF2-40B4-BE49-F238E27FC236}">
                <a16:creationId xmlns:a16="http://schemas.microsoft.com/office/drawing/2014/main" id="{72FDD536-3BB6-4D0E-8759-3D95E3ED7873}"/>
              </a:ext>
            </a:extLst>
          </p:cNvPr>
          <p:cNvSpPr>
            <a:spLocks noGrp="1"/>
          </p:cNvSpPr>
          <p:nvPr>
            <p:ph type="body" idx="1"/>
          </p:nvPr>
        </p:nvSpPr>
        <p:spPr>
          <a:xfrm>
            <a:off x="839788" y="1791578"/>
            <a:ext cx="5206049" cy="396473"/>
          </a:xfrm>
          <a:solidFill>
            <a:schemeClr val="tx2"/>
          </a:solidFill>
        </p:spPr>
        <p:txBody>
          <a:bodyPr anchor="ctr" anchorCtr="1"/>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Content Placeholder 3">
            <a:extLst>
              <a:ext uri="{FF2B5EF4-FFF2-40B4-BE49-F238E27FC236}">
                <a16:creationId xmlns:a16="http://schemas.microsoft.com/office/drawing/2014/main" id="{C3A925CA-FA9B-42E8-96DD-5450C70566D2}"/>
              </a:ext>
            </a:extLst>
          </p:cNvPr>
          <p:cNvSpPr>
            <a:spLocks noGrp="1"/>
          </p:cNvSpPr>
          <p:nvPr>
            <p:ph sz="half" idx="2"/>
          </p:nvPr>
        </p:nvSpPr>
        <p:spPr>
          <a:xfrm>
            <a:off x="839788" y="2267674"/>
            <a:ext cx="5206049" cy="1569614"/>
          </a:xfrm>
        </p:spPr>
        <p:txBody>
          <a:bodyPr/>
          <a:lstStyle>
            <a:lvl1pPr>
              <a:defRPr sz="2800"/>
            </a:lvl1pPr>
            <a:lvl2pPr>
              <a:defRPr sz="2600"/>
            </a:lvl2pPr>
            <a:lvl3pPr>
              <a:defRPr sz="2400"/>
            </a:lvl3pPr>
          </a:lstStyle>
          <a:p>
            <a:pPr lvl="0"/>
            <a:r>
              <a:rPr lang="en-US" dirty="0"/>
              <a:t>Edit Master text styles</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C67BD8E2-871E-46CF-B025-59F6C1136AAE}"/>
              </a:ext>
            </a:extLst>
          </p:cNvPr>
          <p:cNvSpPr>
            <a:spLocks noGrp="1"/>
          </p:cNvSpPr>
          <p:nvPr>
            <p:ph type="body" idx="13"/>
          </p:nvPr>
        </p:nvSpPr>
        <p:spPr>
          <a:xfrm>
            <a:off x="6136055" y="1787341"/>
            <a:ext cx="5230084" cy="396473"/>
          </a:xfrm>
          <a:solidFill>
            <a:schemeClr val="tx2"/>
          </a:solidFill>
        </p:spPr>
        <p:txBody>
          <a:bodyPr anchor="ctr" anchorCtr="1"/>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1" name="Text Placeholder 2">
            <a:extLst>
              <a:ext uri="{FF2B5EF4-FFF2-40B4-BE49-F238E27FC236}">
                <a16:creationId xmlns:a16="http://schemas.microsoft.com/office/drawing/2014/main" id="{A7768F2A-7AF4-4157-9708-B49D2100389E}"/>
              </a:ext>
            </a:extLst>
          </p:cNvPr>
          <p:cNvSpPr>
            <a:spLocks noGrp="1"/>
          </p:cNvSpPr>
          <p:nvPr>
            <p:ph type="body" idx="15"/>
          </p:nvPr>
        </p:nvSpPr>
        <p:spPr>
          <a:xfrm>
            <a:off x="838200" y="3891264"/>
            <a:ext cx="5206049" cy="396473"/>
          </a:xfrm>
          <a:solidFill>
            <a:schemeClr val="tx2"/>
          </a:solidFill>
        </p:spPr>
        <p:txBody>
          <a:bodyPr anchor="ctr" anchorCtr="1"/>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3" name="Text Placeholder 2">
            <a:extLst>
              <a:ext uri="{FF2B5EF4-FFF2-40B4-BE49-F238E27FC236}">
                <a16:creationId xmlns:a16="http://schemas.microsoft.com/office/drawing/2014/main" id="{912F3A50-56FE-4E6B-ADC3-D73A6FE7CFFB}"/>
              </a:ext>
            </a:extLst>
          </p:cNvPr>
          <p:cNvSpPr>
            <a:spLocks noGrp="1"/>
          </p:cNvSpPr>
          <p:nvPr>
            <p:ph type="body" idx="17"/>
          </p:nvPr>
        </p:nvSpPr>
        <p:spPr>
          <a:xfrm>
            <a:off x="6136055" y="3887027"/>
            <a:ext cx="5228496" cy="396473"/>
          </a:xfrm>
          <a:solidFill>
            <a:schemeClr val="tx2"/>
          </a:solidFill>
        </p:spPr>
        <p:txBody>
          <a:bodyPr anchor="ctr" anchorCtr="1"/>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6" name="Content Placeholder 3">
            <a:extLst>
              <a:ext uri="{FF2B5EF4-FFF2-40B4-BE49-F238E27FC236}">
                <a16:creationId xmlns:a16="http://schemas.microsoft.com/office/drawing/2014/main" id="{962F3B48-3CD7-4D02-BB87-B79B78573296}"/>
              </a:ext>
            </a:extLst>
          </p:cNvPr>
          <p:cNvSpPr>
            <a:spLocks noGrp="1"/>
          </p:cNvSpPr>
          <p:nvPr>
            <p:ph sz="half" idx="18"/>
          </p:nvPr>
        </p:nvSpPr>
        <p:spPr>
          <a:xfrm>
            <a:off x="6158502" y="2250613"/>
            <a:ext cx="5206049" cy="1569614"/>
          </a:xfrm>
        </p:spPr>
        <p:txBody>
          <a:bodyPr/>
          <a:lstStyle>
            <a:lvl1pPr>
              <a:defRPr sz="2800"/>
            </a:lvl1pPr>
            <a:lvl2pPr>
              <a:defRPr sz="2600"/>
            </a:lvl2pPr>
            <a:lvl3pPr>
              <a:defRPr sz="2400"/>
            </a:lvl3pPr>
          </a:lstStyle>
          <a:p>
            <a:pPr lvl="0"/>
            <a:r>
              <a:rPr lang="en-US" dirty="0"/>
              <a:t>Edit Master text styles</a:t>
            </a:r>
          </a:p>
          <a:p>
            <a:pPr lvl="1"/>
            <a:r>
              <a:rPr lang="en-US" dirty="0"/>
              <a:t>Second level</a:t>
            </a:r>
          </a:p>
          <a:p>
            <a:pPr lvl="2"/>
            <a:r>
              <a:rPr lang="en-US" dirty="0"/>
              <a:t>Third level</a:t>
            </a:r>
          </a:p>
        </p:txBody>
      </p:sp>
      <p:sp>
        <p:nvSpPr>
          <p:cNvPr id="17" name="Content Placeholder 3">
            <a:extLst>
              <a:ext uri="{FF2B5EF4-FFF2-40B4-BE49-F238E27FC236}">
                <a16:creationId xmlns:a16="http://schemas.microsoft.com/office/drawing/2014/main" id="{6D86EFCB-A9AE-4300-B484-B2EEF2427544}"/>
              </a:ext>
            </a:extLst>
          </p:cNvPr>
          <p:cNvSpPr>
            <a:spLocks noGrp="1"/>
          </p:cNvSpPr>
          <p:nvPr>
            <p:ph sz="half" idx="19"/>
          </p:nvPr>
        </p:nvSpPr>
        <p:spPr>
          <a:xfrm>
            <a:off x="838200" y="4354259"/>
            <a:ext cx="5206049" cy="1569614"/>
          </a:xfrm>
        </p:spPr>
        <p:txBody>
          <a:bodyPr/>
          <a:lstStyle>
            <a:lvl1pPr>
              <a:defRPr sz="2800"/>
            </a:lvl1pPr>
            <a:lvl2pPr>
              <a:defRPr sz="2600"/>
            </a:lvl2pPr>
            <a:lvl3pPr>
              <a:defRPr sz="2400"/>
            </a:lvl3pPr>
          </a:lstStyle>
          <a:p>
            <a:pPr lvl="0"/>
            <a:r>
              <a:rPr lang="en-US" dirty="0"/>
              <a:t>Edit Master text styles</a:t>
            </a:r>
          </a:p>
          <a:p>
            <a:pPr lvl="1"/>
            <a:r>
              <a:rPr lang="en-US" dirty="0"/>
              <a:t>Second level</a:t>
            </a:r>
          </a:p>
          <a:p>
            <a:pPr lvl="2"/>
            <a:r>
              <a:rPr lang="en-US" dirty="0"/>
              <a:t>Third level</a:t>
            </a:r>
          </a:p>
        </p:txBody>
      </p:sp>
      <p:sp>
        <p:nvSpPr>
          <p:cNvPr id="18" name="Content Placeholder 3">
            <a:extLst>
              <a:ext uri="{FF2B5EF4-FFF2-40B4-BE49-F238E27FC236}">
                <a16:creationId xmlns:a16="http://schemas.microsoft.com/office/drawing/2014/main" id="{CB78DC4D-5E0A-4C66-A31C-BA6AC01CCA5F}"/>
              </a:ext>
            </a:extLst>
          </p:cNvPr>
          <p:cNvSpPr>
            <a:spLocks noGrp="1"/>
          </p:cNvSpPr>
          <p:nvPr>
            <p:ph sz="half" idx="20"/>
          </p:nvPr>
        </p:nvSpPr>
        <p:spPr>
          <a:xfrm>
            <a:off x="6147750" y="4363028"/>
            <a:ext cx="5206049" cy="1569614"/>
          </a:xfrm>
        </p:spPr>
        <p:txBody>
          <a:bodyPr/>
          <a:lstStyle>
            <a:lvl1pPr>
              <a:defRPr sz="2800"/>
            </a:lvl1pPr>
            <a:lvl2pPr>
              <a:defRPr sz="2600"/>
            </a:lvl2pPr>
            <a:lvl3pPr>
              <a:defRPr sz="2400"/>
            </a:lvl3pPr>
          </a:lstStyle>
          <a:p>
            <a:pPr lvl="0"/>
            <a:r>
              <a:rPr lang="en-US" dirty="0"/>
              <a:t>Edit Master text styles</a:t>
            </a:r>
          </a:p>
          <a:p>
            <a:pPr lvl="1"/>
            <a:r>
              <a:rPr lang="en-US" dirty="0"/>
              <a:t>Second level</a:t>
            </a:r>
          </a:p>
          <a:p>
            <a:pPr lvl="2"/>
            <a:r>
              <a:rPr lang="en-US" dirty="0"/>
              <a:t>Third level</a:t>
            </a:r>
          </a:p>
        </p:txBody>
      </p:sp>
      <p:sp>
        <p:nvSpPr>
          <p:cNvPr id="20" name="Slide Number Placeholder 4">
            <a:extLst>
              <a:ext uri="{FF2B5EF4-FFF2-40B4-BE49-F238E27FC236}">
                <a16:creationId xmlns:a16="http://schemas.microsoft.com/office/drawing/2014/main" id="{48364C89-A1A5-4E8C-A4C8-16E0B8E70DBB}"/>
              </a:ext>
            </a:extLst>
          </p:cNvPr>
          <p:cNvSpPr>
            <a:spLocks noGrp="1"/>
          </p:cNvSpPr>
          <p:nvPr>
            <p:ph type="sldNum" sz="quarter" idx="4"/>
          </p:nvPr>
        </p:nvSpPr>
        <p:spPr>
          <a:xfrm>
            <a:off x="10933612" y="6356350"/>
            <a:ext cx="420188" cy="365125"/>
          </a:xfrm>
          <a:prstGeom prst="rect">
            <a:avLst/>
          </a:prstGeom>
        </p:spPr>
        <p:txBody>
          <a:bodyPr/>
          <a:lstStyle>
            <a:lvl1pPr algn="r">
              <a:defRPr sz="1200"/>
            </a:lvl1pPr>
          </a:lstStyle>
          <a:p>
            <a:endParaRPr lang="en-US"/>
          </a:p>
          <a:p>
            <a:fld id="{345A6163-626D-41E0-A59F-F4901EAB6568}" type="slidenum">
              <a:rPr lang="en-US" smtClean="0"/>
              <a:pPr/>
              <a:t>‹#›</a:t>
            </a:fld>
            <a:endParaRPr lang="en-US" dirty="0"/>
          </a:p>
        </p:txBody>
      </p:sp>
    </p:spTree>
    <p:extLst>
      <p:ext uri="{BB962C8B-B14F-4D97-AF65-F5344CB8AC3E}">
        <p14:creationId xmlns:p14="http://schemas.microsoft.com/office/powerpoint/2010/main" val="565654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s &amp; Texts 2 Pane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5837B-E9B2-4EDD-A3E6-905614B72415}"/>
              </a:ext>
            </a:extLst>
          </p:cNvPr>
          <p:cNvSpPr>
            <a:spLocks noGrp="1"/>
          </p:cNvSpPr>
          <p:nvPr>
            <p:ph type="title"/>
          </p:nvPr>
        </p:nvSpPr>
        <p:spPr/>
        <p:txBody>
          <a:bodyPr/>
          <a:lstStyle/>
          <a:p>
            <a:r>
              <a:rPr lang="en-US"/>
              <a:t>Click to edit Master title style</a:t>
            </a:r>
          </a:p>
        </p:txBody>
      </p:sp>
      <p:sp>
        <p:nvSpPr>
          <p:cNvPr id="16" name="Content Placeholder 3">
            <a:extLst>
              <a:ext uri="{FF2B5EF4-FFF2-40B4-BE49-F238E27FC236}">
                <a16:creationId xmlns:a16="http://schemas.microsoft.com/office/drawing/2014/main" id="{275A3085-58CE-4820-9FA4-1AF33560ACBE}"/>
              </a:ext>
            </a:extLst>
          </p:cNvPr>
          <p:cNvSpPr>
            <a:spLocks noGrp="1"/>
          </p:cNvSpPr>
          <p:nvPr>
            <p:ph sz="half" idx="18" hasCustomPrompt="1"/>
          </p:nvPr>
        </p:nvSpPr>
        <p:spPr>
          <a:xfrm>
            <a:off x="838200" y="1941149"/>
            <a:ext cx="5157787" cy="2287951"/>
          </a:xfrm>
        </p:spPr>
        <p:txBody>
          <a:bodyPr/>
          <a:lstStyle>
            <a:lvl1pPr>
              <a:defRPr sz="2800"/>
            </a:lvl1pPr>
            <a:lvl2pPr>
              <a:defRPr sz="2600"/>
            </a:lvl2pPr>
            <a:lvl3pPr>
              <a:defRPr sz="2400"/>
            </a:lvl3pPr>
          </a:lstStyle>
          <a:p>
            <a:pPr lvl="0"/>
            <a:r>
              <a:rPr lang="en-US" dirty="0"/>
              <a:t>Insert content / photos</a:t>
            </a:r>
          </a:p>
        </p:txBody>
      </p:sp>
      <p:sp>
        <p:nvSpPr>
          <p:cNvPr id="17" name="Content Placeholder 3">
            <a:extLst>
              <a:ext uri="{FF2B5EF4-FFF2-40B4-BE49-F238E27FC236}">
                <a16:creationId xmlns:a16="http://schemas.microsoft.com/office/drawing/2014/main" id="{E9D66788-D09D-4FDF-B25C-BBEA30FE2610}"/>
              </a:ext>
            </a:extLst>
          </p:cNvPr>
          <p:cNvSpPr>
            <a:spLocks noGrp="1"/>
          </p:cNvSpPr>
          <p:nvPr>
            <p:ph sz="half" idx="19" hasCustomPrompt="1"/>
          </p:nvPr>
        </p:nvSpPr>
        <p:spPr>
          <a:xfrm>
            <a:off x="6196012" y="1941149"/>
            <a:ext cx="5157787" cy="2287951"/>
          </a:xfrm>
        </p:spPr>
        <p:txBody>
          <a:bodyPr/>
          <a:lstStyle>
            <a:lvl1pPr>
              <a:defRPr sz="2800"/>
            </a:lvl1pPr>
            <a:lvl2pPr>
              <a:defRPr sz="2600"/>
            </a:lvl2pPr>
            <a:lvl3pPr>
              <a:defRPr sz="2400"/>
            </a:lvl3pPr>
          </a:lstStyle>
          <a:p>
            <a:pPr lvl="0"/>
            <a:r>
              <a:rPr lang="en-US" dirty="0"/>
              <a:t>Insert content / photos</a:t>
            </a:r>
          </a:p>
        </p:txBody>
      </p:sp>
      <p:sp>
        <p:nvSpPr>
          <p:cNvPr id="19" name="TextBox 18">
            <a:extLst>
              <a:ext uri="{FF2B5EF4-FFF2-40B4-BE49-F238E27FC236}">
                <a16:creationId xmlns:a16="http://schemas.microsoft.com/office/drawing/2014/main" id="{EC2DA263-F885-4E9F-AC36-0C5A23528455}"/>
              </a:ext>
            </a:extLst>
          </p:cNvPr>
          <p:cNvSpPr txBox="1"/>
          <p:nvPr userDrawn="1"/>
        </p:nvSpPr>
        <p:spPr>
          <a:xfrm>
            <a:off x="838200" y="5957025"/>
            <a:ext cx="10515599" cy="276999"/>
          </a:xfrm>
          <a:prstGeom prst="rect">
            <a:avLst/>
          </a:prstGeom>
          <a:noFill/>
        </p:spPr>
        <p:txBody>
          <a:bodyPr wrap="square" rtlCol="0">
            <a:spAutoFit/>
          </a:bodyPr>
          <a:lstStyle/>
          <a:p>
            <a:r>
              <a:rPr lang="en-US" sz="1200" i="1" dirty="0">
                <a:solidFill>
                  <a:schemeClr val="bg2"/>
                </a:solidFill>
              </a:rPr>
              <a:t>Source / Footnote : </a:t>
            </a:r>
          </a:p>
        </p:txBody>
      </p:sp>
      <p:sp>
        <p:nvSpPr>
          <p:cNvPr id="22" name="Text Placeholder 15">
            <a:extLst>
              <a:ext uri="{FF2B5EF4-FFF2-40B4-BE49-F238E27FC236}">
                <a16:creationId xmlns:a16="http://schemas.microsoft.com/office/drawing/2014/main" id="{015118C8-6D97-419B-946C-A281C4113F50}"/>
              </a:ext>
            </a:extLst>
          </p:cNvPr>
          <p:cNvSpPr>
            <a:spLocks noGrp="1"/>
          </p:cNvSpPr>
          <p:nvPr>
            <p:ph type="body" sz="quarter" idx="26"/>
          </p:nvPr>
        </p:nvSpPr>
        <p:spPr>
          <a:xfrm>
            <a:off x="838199" y="4330700"/>
            <a:ext cx="5157788" cy="1520825"/>
          </a:xfrm>
        </p:spPr>
        <p:txBody>
          <a:bodyPr/>
          <a:lstStyle>
            <a:lvl1pPr>
              <a:defRPr sz="2800"/>
            </a:lvl1pPr>
            <a:lvl2pPr>
              <a:defRPr sz="2600"/>
            </a:lvl2pPr>
            <a:lvl3pPr>
              <a:defRPr sz="2400"/>
            </a:lvl3pPr>
            <a:lvl4pPr>
              <a:defRPr sz="2000"/>
            </a:lvl4pPr>
            <a:lvl5pPr>
              <a:defRPr sz="2000"/>
            </a:lvl5pPr>
          </a:lstStyle>
          <a:p>
            <a:pPr lvl="0"/>
            <a:r>
              <a:rPr lang="en-US" dirty="0"/>
              <a:t>Edit Master text styles</a:t>
            </a:r>
          </a:p>
          <a:p>
            <a:pPr lvl="1"/>
            <a:r>
              <a:rPr lang="en-US" dirty="0"/>
              <a:t>Second level</a:t>
            </a:r>
          </a:p>
          <a:p>
            <a:pPr lvl="2"/>
            <a:r>
              <a:rPr lang="en-US" dirty="0"/>
              <a:t>Third level</a:t>
            </a:r>
          </a:p>
        </p:txBody>
      </p:sp>
      <p:sp>
        <p:nvSpPr>
          <p:cNvPr id="23" name="Text Placeholder 15">
            <a:extLst>
              <a:ext uri="{FF2B5EF4-FFF2-40B4-BE49-F238E27FC236}">
                <a16:creationId xmlns:a16="http://schemas.microsoft.com/office/drawing/2014/main" id="{26B1D8FD-0C14-41C8-A9DB-B0696BE2FAB8}"/>
              </a:ext>
            </a:extLst>
          </p:cNvPr>
          <p:cNvSpPr>
            <a:spLocks noGrp="1"/>
          </p:cNvSpPr>
          <p:nvPr>
            <p:ph type="body" sz="quarter" idx="27"/>
          </p:nvPr>
        </p:nvSpPr>
        <p:spPr>
          <a:xfrm>
            <a:off x="6196011" y="4330699"/>
            <a:ext cx="5157788" cy="1520825"/>
          </a:xfrm>
        </p:spPr>
        <p:txBody>
          <a:bodyPr/>
          <a:lstStyle>
            <a:lvl1pPr>
              <a:defRPr sz="2800"/>
            </a:lvl1pPr>
            <a:lvl2pPr>
              <a:defRPr sz="2600"/>
            </a:lvl2pPr>
            <a:lvl3pPr>
              <a:defRPr sz="2400"/>
            </a:lvl3pPr>
            <a:lvl4pPr>
              <a:defRPr sz="2000"/>
            </a:lvl4pPr>
            <a:lvl5pPr>
              <a:defRPr sz="2000"/>
            </a:lvl5pPr>
          </a:lstStyle>
          <a:p>
            <a:pPr lvl="0"/>
            <a:r>
              <a:rPr lang="en-US" dirty="0"/>
              <a:t>Edit Master text styles</a:t>
            </a:r>
          </a:p>
          <a:p>
            <a:pPr lvl="1"/>
            <a:r>
              <a:rPr lang="en-US" dirty="0"/>
              <a:t>Second level</a:t>
            </a:r>
          </a:p>
          <a:p>
            <a:pPr lvl="2"/>
            <a:r>
              <a:rPr lang="en-US" dirty="0"/>
              <a:t>Third level</a:t>
            </a:r>
          </a:p>
        </p:txBody>
      </p:sp>
      <p:sp>
        <p:nvSpPr>
          <p:cNvPr id="11" name="Footer Placeholder 3">
            <a:extLst>
              <a:ext uri="{FF2B5EF4-FFF2-40B4-BE49-F238E27FC236}">
                <a16:creationId xmlns:a16="http://schemas.microsoft.com/office/drawing/2014/main" id="{169E97FA-BC96-4F84-97A5-54C54C356057}"/>
              </a:ext>
            </a:extLst>
          </p:cNvPr>
          <p:cNvSpPr>
            <a:spLocks noGrp="1"/>
          </p:cNvSpPr>
          <p:nvPr>
            <p:ph type="ftr" sz="quarter" idx="3"/>
          </p:nvPr>
        </p:nvSpPr>
        <p:spPr>
          <a:xfrm>
            <a:off x="7480300" y="6369049"/>
            <a:ext cx="3266803" cy="365125"/>
          </a:xfrm>
          <a:prstGeom prst="rect">
            <a:avLst/>
          </a:prstGeom>
        </p:spPr>
        <p:txBody>
          <a:bodyPr/>
          <a:lstStyle>
            <a:lvl1pPr>
              <a:defRPr sz="1200"/>
            </a:lvl1pPr>
          </a:lstStyle>
          <a:p>
            <a:pPr algn="r"/>
            <a:r>
              <a:rPr lang="en-US"/>
              <a:t>Brian@cognalearn.com | www.cognalearn.com</a:t>
            </a:r>
          </a:p>
          <a:p>
            <a:pPr algn="r"/>
            <a:r>
              <a:rPr lang="en-US"/>
              <a:t>Copyright © 2015 - 2018 CognaLearn Pte Ltd. </a:t>
            </a:r>
          </a:p>
          <a:p>
            <a:r>
              <a:rPr lang="en-US"/>
              <a:t> </a:t>
            </a:r>
            <a:endParaRPr lang="en-US" dirty="0"/>
          </a:p>
        </p:txBody>
      </p:sp>
      <p:sp>
        <p:nvSpPr>
          <p:cNvPr id="12" name="Slide Number Placeholder 4">
            <a:extLst>
              <a:ext uri="{FF2B5EF4-FFF2-40B4-BE49-F238E27FC236}">
                <a16:creationId xmlns:a16="http://schemas.microsoft.com/office/drawing/2014/main" id="{F07F7703-3E0D-4229-8519-C2B15A67FFA7}"/>
              </a:ext>
            </a:extLst>
          </p:cNvPr>
          <p:cNvSpPr>
            <a:spLocks noGrp="1"/>
          </p:cNvSpPr>
          <p:nvPr>
            <p:ph type="sldNum" sz="quarter" idx="4"/>
          </p:nvPr>
        </p:nvSpPr>
        <p:spPr>
          <a:xfrm>
            <a:off x="10933612" y="6356350"/>
            <a:ext cx="420188" cy="365125"/>
          </a:xfrm>
          <a:prstGeom prst="rect">
            <a:avLst/>
          </a:prstGeom>
        </p:spPr>
        <p:txBody>
          <a:bodyPr/>
          <a:lstStyle>
            <a:lvl1pPr algn="r">
              <a:defRPr sz="1200"/>
            </a:lvl1pPr>
          </a:lstStyle>
          <a:p>
            <a:endParaRPr lang="en-US"/>
          </a:p>
          <a:p>
            <a:fld id="{345A6163-626D-41E0-A59F-F4901EAB6568}" type="slidenum">
              <a:rPr lang="en-US" smtClean="0"/>
              <a:pPr/>
              <a:t>‹#›</a:t>
            </a:fld>
            <a:endParaRPr lang="en-US" dirty="0"/>
          </a:p>
        </p:txBody>
      </p:sp>
    </p:spTree>
    <p:extLst>
      <p:ext uri="{BB962C8B-B14F-4D97-AF65-F5344CB8AC3E}">
        <p14:creationId xmlns:p14="http://schemas.microsoft.com/office/powerpoint/2010/main" val="15851728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s &amp; Texts 3 Pane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14202-2765-40B8-97D9-C25B6D612DE9}"/>
              </a:ext>
            </a:extLst>
          </p:cNvPr>
          <p:cNvSpPr>
            <a:spLocks noGrp="1"/>
          </p:cNvSpPr>
          <p:nvPr>
            <p:ph type="title"/>
          </p:nvPr>
        </p:nvSpPr>
        <p:spPr/>
        <p:txBody>
          <a:bodyPr/>
          <a:lstStyle/>
          <a:p>
            <a:r>
              <a:rPr lang="en-US" dirty="0"/>
              <a:t>Click to edit Master title style</a:t>
            </a:r>
          </a:p>
        </p:txBody>
      </p:sp>
      <p:sp>
        <p:nvSpPr>
          <p:cNvPr id="8" name="Content Placeholder 3">
            <a:extLst>
              <a:ext uri="{FF2B5EF4-FFF2-40B4-BE49-F238E27FC236}">
                <a16:creationId xmlns:a16="http://schemas.microsoft.com/office/drawing/2014/main" id="{FB979996-79EF-44DA-9C4B-12B56B818D14}"/>
              </a:ext>
            </a:extLst>
          </p:cNvPr>
          <p:cNvSpPr>
            <a:spLocks noGrp="1"/>
          </p:cNvSpPr>
          <p:nvPr>
            <p:ph sz="half" idx="18" hasCustomPrompt="1"/>
          </p:nvPr>
        </p:nvSpPr>
        <p:spPr>
          <a:xfrm>
            <a:off x="838200" y="1909738"/>
            <a:ext cx="3405190" cy="2287951"/>
          </a:xfrm>
        </p:spPr>
        <p:txBody>
          <a:bodyPr/>
          <a:lstStyle>
            <a:lvl1pPr>
              <a:defRPr sz="2800"/>
            </a:lvl1pPr>
            <a:lvl2pPr>
              <a:defRPr sz="2600"/>
            </a:lvl2pPr>
            <a:lvl3pPr>
              <a:defRPr sz="2400"/>
            </a:lvl3pPr>
          </a:lstStyle>
          <a:p>
            <a:pPr lvl="0"/>
            <a:r>
              <a:rPr lang="en-US" dirty="0"/>
              <a:t>Insert content / photos</a:t>
            </a:r>
          </a:p>
        </p:txBody>
      </p:sp>
      <p:sp>
        <p:nvSpPr>
          <p:cNvPr id="9" name="Content Placeholder 3">
            <a:extLst>
              <a:ext uri="{FF2B5EF4-FFF2-40B4-BE49-F238E27FC236}">
                <a16:creationId xmlns:a16="http://schemas.microsoft.com/office/drawing/2014/main" id="{FAA93639-9242-4141-A480-CAD0E6973707}"/>
              </a:ext>
            </a:extLst>
          </p:cNvPr>
          <p:cNvSpPr>
            <a:spLocks noGrp="1"/>
          </p:cNvSpPr>
          <p:nvPr>
            <p:ph sz="half" idx="19" hasCustomPrompt="1"/>
          </p:nvPr>
        </p:nvSpPr>
        <p:spPr>
          <a:xfrm>
            <a:off x="4405310" y="1892705"/>
            <a:ext cx="3405190" cy="2287951"/>
          </a:xfrm>
        </p:spPr>
        <p:txBody>
          <a:bodyPr/>
          <a:lstStyle>
            <a:lvl1pPr>
              <a:defRPr sz="2800"/>
            </a:lvl1pPr>
            <a:lvl2pPr>
              <a:defRPr sz="2600"/>
            </a:lvl2pPr>
            <a:lvl3pPr>
              <a:defRPr sz="2400"/>
            </a:lvl3pPr>
          </a:lstStyle>
          <a:p>
            <a:pPr lvl="0"/>
            <a:r>
              <a:rPr lang="en-US" dirty="0"/>
              <a:t>Insert content / photos</a:t>
            </a:r>
          </a:p>
        </p:txBody>
      </p:sp>
      <p:sp>
        <p:nvSpPr>
          <p:cNvPr id="10" name="TextBox 9">
            <a:extLst>
              <a:ext uri="{FF2B5EF4-FFF2-40B4-BE49-F238E27FC236}">
                <a16:creationId xmlns:a16="http://schemas.microsoft.com/office/drawing/2014/main" id="{00716E0C-4BF1-4CF7-A8E4-11BD20A19E52}"/>
              </a:ext>
            </a:extLst>
          </p:cNvPr>
          <p:cNvSpPr txBox="1"/>
          <p:nvPr userDrawn="1"/>
        </p:nvSpPr>
        <p:spPr>
          <a:xfrm>
            <a:off x="838200" y="5957025"/>
            <a:ext cx="10515599" cy="276999"/>
          </a:xfrm>
          <a:prstGeom prst="rect">
            <a:avLst/>
          </a:prstGeom>
          <a:noFill/>
        </p:spPr>
        <p:txBody>
          <a:bodyPr wrap="square" rtlCol="0">
            <a:spAutoFit/>
          </a:bodyPr>
          <a:lstStyle/>
          <a:p>
            <a:r>
              <a:rPr lang="en-US" sz="1200" i="1" dirty="0">
                <a:solidFill>
                  <a:schemeClr val="bg2"/>
                </a:solidFill>
              </a:rPr>
              <a:t>Source / Footnote : </a:t>
            </a:r>
          </a:p>
        </p:txBody>
      </p:sp>
      <p:sp>
        <p:nvSpPr>
          <p:cNvPr id="12" name="Content Placeholder 3">
            <a:extLst>
              <a:ext uri="{FF2B5EF4-FFF2-40B4-BE49-F238E27FC236}">
                <a16:creationId xmlns:a16="http://schemas.microsoft.com/office/drawing/2014/main" id="{2C399DF3-1350-49C6-851F-A9C2FF74965F}"/>
              </a:ext>
            </a:extLst>
          </p:cNvPr>
          <p:cNvSpPr>
            <a:spLocks noGrp="1"/>
          </p:cNvSpPr>
          <p:nvPr>
            <p:ph sz="half" idx="21" hasCustomPrompt="1"/>
          </p:nvPr>
        </p:nvSpPr>
        <p:spPr>
          <a:xfrm>
            <a:off x="7948609" y="1892705"/>
            <a:ext cx="3405190" cy="2287951"/>
          </a:xfrm>
        </p:spPr>
        <p:txBody>
          <a:bodyPr/>
          <a:lstStyle>
            <a:lvl1pPr>
              <a:defRPr sz="2800"/>
            </a:lvl1pPr>
            <a:lvl2pPr>
              <a:defRPr sz="2600"/>
            </a:lvl2pPr>
            <a:lvl3pPr>
              <a:defRPr sz="2400"/>
            </a:lvl3pPr>
          </a:lstStyle>
          <a:p>
            <a:pPr lvl="0"/>
            <a:r>
              <a:rPr lang="en-US" dirty="0"/>
              <a:t>Insert content / photos</a:t>
            </a:r>
          </a:p>
        </p:txBody>
      </p:sp>
      <p:sp>
        <p:nvSpPr>
          <p:cNvPr id="16" name="Text Placeholder 15">
            <a:extLst>
              <a:ext uri="{FF2B5EF4-FFF2-40B4-BE49-F238E27FC236}">
                <a16:creationId xmlns:a16="http://schemas.microsoft.com/office/drawing/2014/main" id="{C041C226-0A50-42AB-AF3A-F975AF16BC8F}"/>
              </a:ext>
            </a:extLst>
          </p:cNvPr>
          <p:cNvSpPr>
            <a:spLocks noGrp="1"/>
          </p:cNvSpPr>
          <p:nvPr>
            <p:ph type="body" sz="quarter" idx="26"/>
          </p:nvPr>
        </p:nvSpPr>
        <p:spPr>
          <a:xfrm>
            <a:off x="838199" y="4330700"/>
            <a:ext cx="3429002" cy="1520825"/>
          </a:xfrm>
        </p:spPr>
        <p:txBody>
          <a:bodyPr/>
          <a:lstStyle>
            <a:lvl1pPr>
              <a:defRPr sz="2800"/>
            </a:lvl1pPr>
            <a:lvl2pPr>
              <a:defRPr sz="2600"/>
            </a:lvl2pPr>
            <a:lvl3pPr>
              <a:defRPr sz="2400"/>
            </a:lvl3pPr>
            <a:lvl4pPr>
              <a:defRPr sz="2000"/>
            </a:lvl4pPr>
            <a:lvl5pPr>
              <a:defRPr sz="2000"/>
            </a:lvl5pPr>
          </a:lstStyle>
          <a:p>
            <a:pPr lvl="0"/>
            <a:r>
              <a:rPr lang="en-US" dirty="0"/>
              <a:t>Edit Master text styles</a:t>
            </a:r>
          </a:p>
          <a:p>
            <a:pPr lvl="1"/>
            <a:r>
              <a:rPr lang="en-US" dirty="0"/>
              <a:t>Second level</a:t>
            </a:r>
          </a:p>
          <a:p>
            <a:pPr lvl="2"/>
            <a:r>
              <a:rPr lang="en-US" dirty="0"/>
              <a:t>Third level</a:t>
            </a:r>
          </a:p>
        </p:txBody>
      </p:sp>
      <p:sp>
        <p:nvSpPr>
          <p:cNvPr id="19" name="Text Placeholder 15">
            <a:extLst>
              <a:ext uri="{FF2B5EF4-FFF2-40B4-BE49-F238E27FC236}">
                <a16:creationId xmlns:a16="http://schemas.microsoft.com/office/drawing/2014/main" id="{7B114F2B-C77C-41FD-B58A-E005FBC5AAC0}"/>
              </a:ext>
            </a:extLst>
          </p:cNvPr>
          <p:cNvSpPr>
            <a:spLocks noGrp="1"/>
          </p:cNvSpPr>
          <p:nvPr>
            <p:ph type="body" sz="quarter" idx="27"/>
          </p:nvPr>
        </p:nvSpPr>
        <p:spPr>
          <a:xfrm>
            <a:off x="4405310" y="4330700"/>
            <a:ext cx="3429002" cy="1520825"/>
          </a:xfrm>
        </p:spPr>
        <p:txBody>
          <a:bodyPr/>
          <a:lstStyle>
            <a:lvl1pPr>
              <a:defRPr sz="2800"/>
            </a:lvl1pPr>
            <a:lvl2pPr>
              <a:defRPr sz="2600"/>
            </a:lvl2pPr>
            <a:lvl3pPr>
              <a:defRPr sz="2400"/>
            </a:lvl3pPr>
            <a:lvl4pPr>
              <a:defRPr sz="2000"/>
            </a:lvl4pPr>
            <a:lvl5pPr>
              <a:defRPr sz="2000"/>
            </a:lvl5pPr>
          </a:lstStyle>
          <a:p>
            <a:pPr lvl="0"/>
            <a:r>
              <a:rPr lang="en-US" dirty="0"/>
              <a:t>Edit Master text styles</a:t>
            </a:r>
          </a:p>
          <a:p>
            <a:pPr lvl="1"/>
            <a:r>
              <a:rPr lang="en-US" dirty="0"/>
              <a:t>Second level</a:t>
            </a:r>
          </a:p>
          <a:p>
            <a:pPr lvl="2"/>
            <a:r>
              <a:rPr lang="en-US" dirty="0"/>
              <a:t>Third level</a:t>
            </a:r>
          </a:p>
        </p:txBody>
      </p:sp>
      <p:sp>
        <p:nvSpPr>
          <p:cNvPr id="20" name="Text Placeholder 15">
            <a:extLst>
              <a:ext uri="{FF2B5EF4-FFF2-40B4-BE49-F238E27FC236}">
                <a16:creationId xmlns:a16="http://schemas.microsoft.com/office/drawing/2014/main" id="{482268B0-84BD-4C6B-9B6D-F470FFA42746}"/>
              </a:ext>
            </a:extLst>
          </p:cNvPr>
          <p:cNvSpPr>
            <a:spLocks noGrp="1"/>
          </p:cNvSpPr>
          <p:nvPr>
            <p:ph type="body" sz="quarter" idx="28"/>
          </p:nvPr>
        </p:nvSpPr>
        <p:spPr>
          <a:xfrm>
            <a:off x="7972421" y="4330700"/>
            <a:ext cx="3429002" cy="1520825"/>
          </a:xfrm>
        </p:spPr>
        <p:txBody>
          <a:bodyPr/>
          <a:lstStyle>
            <a:lvl1pPr>
              <a:defRPr sz="2800"/>
            </a:lvl1pPr>
            <a:lvl2pPr>
              <a:defRPr sz="2600"/>
            </a:lvl2pPr>
            <a:lvl3pPr>
              <a:defRPr sz="2400"/>
            </a:lvl3pPr>
            <a:lvl4pPr>
              <a:defRPr sz="2000"/>
            </a:lvl4pPr>
            <a:lvl5pPr>
              <a:defRPr sz="2000"/>
            </a:lvl5pPr>
          </a:lstStyle>
          <a:p>
            <a:pPr lvl="0"/>
            <a:r>
              <a:rPr lang="en-US" dirty="0"/>
              <a:t>Edit Master text styles</a:t>
            </a:r>
          </a:p>
          <a:p>
            <a:pPr lvl="1"/>
            <a:r>
              <a:rPr lang="en-US" dirty="0"/>
              <a:t>Second level</a:t>
            </a:r>
          </a:p>
          <a:p>
            <a:pPr lvl="2"/>
            <a:r>
              <a:rPr lang="en-US" dirty="0"/>
              <a:t>Third level</a:t>
            </a:r>
          </a:p>
        </p:txBody>
      </p:sp>
      <p:sp>
        <p:nvSpPr>
          <p:cNvPr id="13" name="Footer Placeholder 3">
            <a:extLst>
              <a:ext uri="{FF2B5EF4-FFF2-40B4-BE49-F238E27FC236}">
                <a16:creationId xmlns:a16="http://schemas.microsoft.com/office/drawing/2014/main" id="{1A455265-51BB-4DB9-99C7-8CE1F92F423F}"/>
              </a:ext>
            </a:extLst>
          </p:cNvPr>
          <p:cNvSpPr>
            <a:spLocks noGrp="1"/>
          </p:cNvSpPr>
          <p:nvPr>
            <p:ph type="ftr" sz="quarter" idx="3"/>
          </p:nvPr>
        </p:nvSpPr>
        <p:spPr>
          <a:xfrm>
            <a:off x="7480300" y="6369049"/>
            <a:ext cx="3266803" cy="365125"/>
          </a:xfrm>
          <a:prstGeom prst="rect">
            <a:avLst/>
          </a:prstGeom>
        </p:spPr>
        <p:txBody>
          <a:bodyPr/>
          <a:lstStyle>
            <a:lvl1pPr>
              <a:defRPr sz="1200"/>
            </a:lvl1pPr>
          </a:lstStyle>
          <a:p>
            <a:pPr algn="r"/>
            <a:r>
              <a:rPr lang="en-US"/>
              <a:t>Brian@cognalearn.com | www.cognalearn.com</a:t>
            </a:r>
          </a:p>
          <a:p>
            <a:pPr algn="r"/>
            <a:r>
              <a:rPr lang="en-US"/>
              <a:t>Copyright © 2015 - 2018 CognaLearn Pte Ltd. </a:t>
            </a:r>
          </a:p>
          <a:p>
            <a:r>
              <a:rPr lang="en-US"/>
              <a:t> </a:t>
            </a:r>
            <a:endParaRPr lang="en-US" dirty="0"/>
          </a:p>
        </p:txBody>
      </p:sp>
      <p:sp>
        <p:nvSpPr>
          <p:cNvPr id="14" name="Slide Number Placeholder 4">
            <a:extLst>
              <a:ext uri="{FF2B5EF4-FFF2-40B4-BE49-F238E27FC236}">
                <a16:creationId xmlns:a16="http://schemas.microsoft.com/office/drawing/2014/main" id="{CC330246-CF8C-4D97-85E6-219B7E7B1C6B}"/>
              </a:ext>
            </a:extLst>
          </p:cNvPr>
          <p:cNvSpPr>
            <a:spLocks noGrp="1"/>
          </p:cNvSpPr>
          <p:nvPr>
            <p:ph type="sldNum" sz="quarter" idx="4"/>
          </p:nvPr>
        </p:nvSpPr>
        <p:spPr>
          <a:xfrm>
            <a:off x="10933612" y="6356350"/>
            <a:ext cx="420188" cy="365125"/>
          </a:xfrm>
          <a:prstGeom prst="rect">
            <a:avLst/>
          </a:prstGeom>
        </p:spPr>
        <p:txBody>
          <a:bodyPr/>
          <a:lstStyle>
            <a:lvl1pPr algn="r">
              <a:defRPr sz="1200"/>
            </a:lvl1pPr>
          </a:lstStyle>
          <a:p>
            <a:endParaRPr lang="en-US"/>
          </a:p>
          <a:p>
            <a:fld id="{345A6163-626D-41E0-A59F-F4901EAB6568}" type="slidenum">
              <a:rPr lang="en-US" smtClean="0"/>
              <a:pPr/>
              <a:t>‹#›</a:t>
            </a:fld>
            <a:endParaRPr lang="en-US" dirty="0"/>
          </a:p>
        </p:txBody>
      </p:sp>
    </p:spTree>
    <p:extLst>
      <p:ext uri="{BB962C8B-B14F-4D97-AF65-F5344CB8AC3E}">
        <p14:creationId xmlns:p14="http://schemas.microsoft.com/office/powerpoint/2010/main" val="993582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s &amp; Texts 4 Pane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59F9B-8870-4D83-9197-3A3FF640BDC2}"/>
              </a:ext>
            </a:extLst>
          </p:cNvPr>
          <p:cNvSpPr>
            <a:spLocks noGrp="1"/>
          </p:cNvSpPr>
          <p:nvPr>
            <p:ph type="title"/>
          </p:nvPr>
        </p:nvSpPr>
        <p:spPr/>
        <p:txBody>
          <a:bodyPr/>
          <a:lstStyle/>
          <a:p>
            <a:r>
              <a:rPr lang="en-US"/>
              <a:t>Click to edit Master title style</a:t>
            </a:r>
          </a:p>
        </p:txBody>
      </p:sp>
      <p:sp>
        <p:nvSpPr>
          <p:cNvPr id="7" name="Content Placeholder 3">
            <a:extLst>
              <a:ext uri="{FF2B5EF4-FFF2-40B4-BE49-F238E27FC236}">
                <a16:creationId xmlns:a16="http://schemas.microsoft.com/office/drawing/2014/main" id="{A60794E2-AB87-4D17-ADC8-22911D9FD285}"/>
              </a:ext>
            </a:extLst>
          </p:cNvPr>
          <p:cNvSpPr>
            <a:spLocks noGrp="1"/>
          </p:cNvSpPr>
          <p:nvPr>
            <p:ph sz="half" idx="18" hasCustomPrompt="1"/>
          </p:nvPr>
        </p:nvSpPr>
        <p:spPr>
          <a:xfrm>
            <a:off x="838200" y="1909738"/>
            <a:ext cx="2518679" cy="2287951"/>
          </a:xfrm>
        </p:spPr>
        <p:txBody>
          <a:bodyPr/>
          <a:lstStyle>
            <a:lvl1pPr>
              <a:defRPr sz="2800"/>
            </a:lvl1pPr>
            <a:lvl2pPr>
              <a:defRPr sz="2600"/>
            </a:lvl2pPr>
            <a:lvl3pPr>
              <a:defRPr sz="2400"/>
            </a:lvl3pPr>
          </a:lstStyle>
          <a:p>
            <a:pPr lvl="0"/>
            <a:r>
              <a:rPr lang="en-US" dirty="0"/>
              <a:t>Insert content / photos</a:t>
            </a:r>
          </a:p>
        </p:txBody>
      </p:sp>
      <p:sp>
        <p:nvSpPr>
          <p:cNvPr id="8" name="Content Placeholder 3">
            <a:extLst>
              <a:ext uri="{FF2B5EF4-FFF2-40B4-BE49-F238E27FC236}">
                <a16:creationId xmlns:a16="http://schemas.microsoft.com/office/drawing/2014/main" id="{B5A7F193-AA35-4A09-92C3-7AE1F0FA23B5}"/>
              </a:ext>
            </a:extLst>
          </p:cNvPr>
          <p:cNvSpPr>
            <a:spLocks noGrp="1"/>
          </p:cNvSpPr>
          <p:nvPr>
            <p:ph sz="half" idx="19" hasCustomPrompt="1"/>
          </p:nvPr>
        </p:nvSpPr>
        <p:spPr>
          <a:xfrm>
            <a:off x="3562348" y="1910984"/>
            <a:ext cx="2460171" cy="2287951"/>
          </a:xfrm>
        </p:spPr>
        <p:txBody>
          <a:bodyPr/>
          <a:lstStyle>
            <a:lvl1pPr>
              <a:defRPr sz="2800"/>
            </a:lvl1pPr>
            <a:lvl2pPr>
              <a:defRPr sz="2600"/>
            </a:lvl2pPr>
            <a:lvl3pPr>
              <a:defRPr sz="2400"/>
            </a:lvl3pPr>
          </a:lstStyle>
          <a:p>
            <a:pPr lvl="0"/>
            <a:r>
              <a:rPr lang="en-US" dirty="0"/>
              <a:t>Insert content / photos</a:t>
            </a:r>
          </a:p>
        </p:txBody>
      </p:sp>
      <p:sp>
        <p:nvSpPr>
          <p:cNvPr id="9" name="TextBox 8">
            <a:extLst>
              <a:ext uri="{FF2B5EF4-FFF2-40B4-BE49-F238E27FC236}">
                <a16:creationId xmlns:a16="http://schemas.microsoft.com/office/drawing/2014/main" id="{2945DAF0-9EF5-406F-BD76-4E799D9D3EA8}"/>
              </a:ext>
            </a:extLst>
          </p:cNvPr>
          <p:cNvSpPr txBox="1"/>
          <p:nvPr userDrawn="1"/>
        </p:nvSpPr>
        <p:spPr>
          <a:xfrm>
            <a:off x="838200" y="5957025"/>
            <a:ext cx="10515599" cy="276999"/>
          </a:xfrm>
          <a:prstGeom prst="rect">
            <a:avLst/>
          </a:prstGeom>
          <a:noFill/>
        </p:spPr>
        <p:txBody>
          <a:bodyPr wrap="square" rtlCol="0">
            <a:spAutoFit/>
          </a:bodyPr>
          <a:lstStyle/>
          <a:p>
            <a:r>
              <a:rPr lang="en-US" sz="1200" i="1" dirty="0">
                <a:solidFill>
                  <a:schemeClr val="bg2"/>
                </a:solidFill>
              </a:rPr>
              <a:t>Source / Footnote : </a:t>
            </a:r>
          </a:p>
        </p:txBody>
      </p:sp>
      <p:sp>
        <p:nvSpPr>
          <p:cNvPr id="10" name="Content Placeholder 3">
            <a:extLst>
              <a:ext uri="{FF2B5EF4-FFF2-40B4-BE49-F238E27FC236}">
                <a16:creationId xmlns:a16="http://schemas.microsoft.com/office/drawing/2014/main" id="{6FF54CD7-2427-46F8-8522-8BEF046430EA}"/>
              </a:ext>
            </a:extLst>
          </p:cNvPr>
          <p:cNvSpPr>
            <a:spLocks noGrp="1"/>
          </p:cNvSpPr>
          <p:nvPr>
            <p:ph sz="half" idx="21" hasCustomPrompt="1"/>
          </p:nvPr>
        </p:nvSpPr>
        <p:spPr>
          <a:xfrm>
            <a:off x="8893628" y="1909738"/>
            <a:ext cx="2460171" cy="2287951"/>
          </a:xfrm>
        </p:spPr>
        <p:txBody>
          <a:bodyPr/>
          <a:lstStyle>
            <a:lvl1pPr>
              <a:defRPr sz="2800"/>
            </a:lvl1pPr>
            <a:lvl2pPr>
              <a:defRPr sz="2600"/>
            </a:lvl2pPr>
            <a:lvl3pPr>
              <a:defRPr sz="2400"/>
            </a:lvl3pPr>
          </a:lstStyle>
          <a:p>
            <a:pPr lvl="0"/>
            <a:r>
              <a:rPr lang="en-US" dirty="0"/>
              <a:t>Insert content / photos</a:t>
            </a:r>
          </a:p>
        </p:txBody>
      </p:sp>
      <p:sp>
        <p:nvSpPr>
          <p:cNvPr id="14" name="Content Placeholder 3">
            <a:extLst>
              <a:ext uri="{FF2B5EF4-FFF2-40B4-BE49-F238E27FC236}">
                <a16:creationId xmlns:a16="http://schemas.microsoft.com/office/drawing/2014/main" id="{D393DCE3-7D10-40DA-9E45-7D7D79DD685A}"/>
              </a:ext>
            </a:extLst>
          </p:cNvPr>
          <p:cNvSpPr>
            <a:spLocks noGrp="1"/>
          </p:cNvSpPr>
          <p:nvPr>
            <p:ph sz="half" idx="25" hasCustomPrompt="1"/>
          </p:nvPr>
        </p:nvSpPr>
        <p:spPr>
          <a:xfrm>
            <a:off x="6227988" y="1909738"/>
            <a:ext cx="2460171" cy="2287951"/>
          </a:xfrm>
        </p:spPr>
        <p:txBody>
          <a:bodyPr/>
          <a:lstStyle>
            <a:lvl1pPr>
              <a:defRPr sz="2800"/>
            </a:lvl1pPr>
            <a:lvl2pPr>
              <a:defRPr sz="2600"/>
            </a:lvl2pPr>
            <a:lvl3pPr>
              <a:defRPr sz="2400"/>
            </a:lvl3pPr>
          </a:lstStyle>
          <a:p>
            <a:pPr lvl="0"/>
            <a:r>
              <a:rPr lang="en-US" dirty="0"/>
              <a:t>Insert content / photos</a:t>
            </a:r>
          </a:p>
        </p:txBody>
      </p:sp>
      <p:sp>
        <p:nvSpPr>
          <p:cNvPr id="16" name="Text Placeholder 15">
            <a:extLst>
              <a:ext uri="{FF2B5EF4-FFF2-40B4-BE49-F238E27FC236}">
                <a16:creationId xmlns:a16="http://schemas.microsoft.com/office/drawing/2014/main" id="{5D87BCCD-9527-4E3F-AFEC-21C114A2C203}"/>
              </a:ext>
            </a:extLst>
          </p:cNvPr>
          <p:cNvSpPr>
            <a:spLocks noGrp="1"/>
          </p:cNvSpPr>
          <p:nvPr>
            <p:ph type="body" sz="quarter" idx="26"/>
          </p:nvPr>
        </p:nvSpPr>
        <p:spPr>
          <a:xfrm>
            <a:off x="838199" y="4330700"/>
            <a:ext cx="2518679" cy="1520825"/>
          </a:xfrm>
        </p:spPr>
        <p:txBody>
          <a:bodyPr/>
          <a:lstStyle>
            <a:lvl1pPr>
              <a:defRPr sz="2800"/>
            </a:lvl1pPr>
            <a:lvl2pPr>
              <a:defRPr sz="2600"/>
            </a:lvl2pPr>
            <a:lvl3pPr>
              <a:defRPr sz="2000"/>
            </a:lvl3pPr>
            <a:lvl4pPr>
              <a:defRPr sz="2000"/>
            </a:lvl4pPr>
            <a:lvl5pPr>
              <a:defRPr sz="2000"/>
            </a:lvl5pPr>
          </a:lstStyle>
          <a:p>
            <a:pPr lvl="0"/>
            <a:r>
              <a:rPr lang="en-US" dirty="0"/>
              <a:t>Edit Master text styles</a:t>
            </a:r>
          </a:p>
          <a:p>
            <a:pPr lvl="1"/>
            <a:r>
              <a:rPr lang="en-US" dirty="0"/>
              <a:t>Second level</a:t>
            </a:r>
          </a:p>
        </p:txBody>
      </p:sp>
      <p:sp>
        <p:nvSpPr>
          <p:cNvPr id="17" name="Text Placeholder 15">
            <a:extLst>
              <a:ext uri="{FF2B5EF4-FFF2-40B4-BE49-F238E27FC236}">
                <a16:creationId xmlns:a16="http://schemas.microsoft.com/office/drawing/2014/main" id="{903B28CC-37CF-4AEE-A0BC-29D7A6B475A2}"/>
              </a:ext>
            </a:extLst>
          </p:cNvPr>
          <p:cNvSpPr>
            <a:spLocks noGrp="1"/>
          </p:cNvSpPr>
          <p:nvPr>
            <p:ph type="body" sz="quarter" idx="27"/>
          </p:nvPr>
        </p:nvSpPr>
        <p:spPr>
          <a:xfrm>
            <a:off x="3577320" y="4330699"/>
            <a:ext cx="2445199" cy="1520825"/>
          </a:xfrm>
        </p:spPr>
        <p:txBody>
          <a:bodyPr/>
          <a:lstStyle>
            <a:lvl1pPr>
              <a:defRPr sz="2800"/>
            </a:lvl1pPr>
            <a:lvl2pPr>
              <a:defRPr sz="2600"/>
            </a:lvl2pPr>
            <a:lvl3pPr>
              <a:defRPr sz="2000"/>
            </a:lvl3pPr>
            <a:lvl4pPr>
              <a:defRPr sz="2000"/>
            </a:lvl4pPr>
            <a:lvl5pPr>
              <a:defRPr sz="2000"/>
            </a:lvl5pPr>
          </a:lstStyle>
          <a:p>
            <a:pPr lvl="0"/>
            <a:r>
              <a:rPr lang="en-US" dirty="0"/>
              <a:t>Edit Master text styles</a:t>
            </a:r>
          </a:p>
          <a:p>
            <a:pPr lvl="1"/>
            <a:r>
              <a:rPr lang="en-US" dirty="0"/>
              <a:t>Second level</a:t>
            </a:r>
          </a:p>
        </p:txBody>
      </p:sp>
      <p:sp>
        <p:nvSpPr>
          <p:cNvPr id="18" name="Text Placeholder 15">
            <a:extLst>
              <a:ext uri="{FF2B5EF4-FFF2-40B4-BE49-F238E27FC236}">
                <a16:creationId xmlns:a16="http://schemas.microsoft.com/office/drawing/2014/main" id="{C0F83544-E59A-497F-9965-6AB51082041E}"/>
              </a:ext>
            </a:extLst>
          </p:cNvPr>
          <p:cNvSpPr>
            <a:spLocks noGrp="1"/>
          </p:cNvSpPr>
          <p:nvPr>
            <p:ph type="body" sz="quarter" idx="28"/>
          </p:nvPr>
        </p:nvSpPr>
        <p:spPr>
          <a:xfrm>
            <a:off x="6242962" y="4330699"/>
            <a:ext cx="2445198" cy="1520825"/>
          </a:xfrm>
        </p:spPr>
        <p:txBody>
          <a:bodyPr/>
          <a:lstStyle>
            <a:lvl1pPr>
              <a:defRPr sz="2800"/>
            </a:lvl1pPr>
            <a:lvl2pPr>
              <a:defRPr sz="2600"/>
            </a:lvl2pPr>
            <a:lvl3pPr>
              <a:defRPr sz="2000"/>
            </a:lvl3pPr>
            <a:lvl4pPr>
              <a:defRPr sz="2000"/>
            </a:lvl4pPr>
            <a:lvl5pPr>
              <a:defRPr sz="2000"/>
            </a:lvl5pPr>
          </a:lstStyle>
          <a:p>
            <a:pPr lvl="0"/>
            <a:r>
              <a:rPr lang="en-US" dirty="0"/>
              <a:t>Edit Master text styles</a:t>
            </a:r>
          </a:p>
          <a:p>
            <a:pPr lvl="1"/>
            <a:r>
              <a:rPr lang="en-US" dirty="0"/>
              <a:t>Second level</a:t>
            </a:r>
          </a:p>
        </p:txBody>
      </p:sp>
      <p:sp>
        <p:nvSpPr>
          <p:cNvPr id="19" name="Text Placeholder 15">
            <a:extLst>
              <a:ext uri="{FF2B5EF4-FFF2-40B4-BE49-F238E27FC236}">
                <a16:creationId xmlns:a16="http://schemas.microsoft.com/office/drawing/2014/main" id="{24850091-CDFD-401E-BDB8-A41D79B3167F}"/>
              </a:ext>
            </a:extLst>
          </p:cNvPr>
          <p:cNvSpPr>
            <a:spLocks noGrp="1"/>
          </p:cNvSpPr>
          <p:nvPr>
            <p:ph type="body" sz="quarter" idx="29"/>
          </p:nvPr>
        </p:nvSpPr>
        <p:spPr>
          <a:xfrm>
            <a:off x="8921932" y="4330698"/>
            <a:ext cx="2445199" cy="1520825"/>
          </a:xfrm>
        </p:spPr>
        <p:txBody>
          <a:bodyPr/>
          <a:lstStyle>
            <a:lvl1pPr>
              <a:defRPr sz="2800"/>
            </a:lvl1pPr>
            <a:lvl2pPr>
              <a:defRPr sz="2600"/>
            </a:lvl2pPr>
            <a:lvl3pPr>
              <a:defRPr sz="2000"/>
            </a:lvl3pPr>
            <a:lvl4pPr>
              <a:defRPr sz="2000"/>
            </a:lvl4pPr>
            <a:lvl5pPr>
              <a:defRPr sz="2000"/>
            </a:lvl5pPr>
          </a:lstStyle>
          <a:p>
            <a:pPr lvl="0"/>
            <a:r>
              <a:rPr lang="en-US" dirty="0"/>
              <a:t>Edit Master text styles</a:t>
            </a:r>
          </a:p>
          <a:p>
            <a:pPr lvl="1"/>
            <a:r>
              <a:rPr lang="en-US" dirty="0"/>
              <a:t>Second level</a:t>
            </a:r>
          </a:p>
        </p:txBody>
      </p:sp>
      <p:sp>
        <p:nvSpPr>
          <p:cNvPr id="15" name="Footer Placeholder 3">
            <a:extLst>
              <a:ext uri="{FF2B5EF4-FFF2-40B4-BE49-F238E27FC236}">
                <a16:creationId xmlns:a16="http://schemas.microsoft.com/office/drawing/2014/main" id="{43D50730-DF4E-4275-B123-ACA39D19CA12}"/>
              </a:ext>
            </a:extLst>
          </p:cNvPr>
          <p:cNvSpPr>
            <a:spLocks noGrp="1"/>
          </p:cNvSpPr>
          <p:nvPr>
            <p:ph type="ftr" sz="quarter" idx="3"/>
          </p:nvPr>
        </p:nvSpPr>
        <p:spPr>
          <a:xfrm>
            <a:off x="7480300" y="6369049"/>
            <a:ext cx="3266803" cy="365125"/>
          </a:xfrm>
          <a:prstGeom prst="rect">
            <a:avLst/>
          </a:prstGeom>
        </p:spPr>
        <p:txBody>
          <a:bodyPr/>
          <a:lstStyle>
            <a:lvl1pPr>
              <a:defRPr sz="1200"/>
            </a:lvl1pPr>
          </a:lstStyle>
          <a:p>
            <a:pPr algn="r"/>
            <a:r>
              <a:rPr lang="en-US"/>
              <a:t>Brian@cognalearn.com | www.cognalearn.com</a:t>
            </a:r>
          </a:p>
          <a:p>
            <a:pPr algn="r"/>
            <a:r>
              <a:rPr lang="en-US"/>
              <a:t>Copyright © 2015 - 2018 CognaLearn Pte Ltd. </a:t>
            </a:r>
          </a:p>
          <a:p>
            <a:r>
              <a:rPr lang="en-US"/>
              <a:t> </a:t>
            </a:r>
            <a:endParaRPr lang="en-US" dirty="0"/>
          </a:p>
        </p:txBody>
      </p:sp>
      <p:sp>
        <p:nvSpPr>
          <p:cNvPr id="20" name="Slide Number Placeholder 4">
            <a:extLst>
              <a:ext uri="{FF2B5EF4-FFF2-40B4-BE49-F238E27FC236}">
                <a16:creationId xmlns:a16="http://schemas.microsoft.com/office/drawing/2014/main" id="{F61A3BB2-9178-4935-A264-07ADFE28D056}"/>
              </a:ext>
            </a:extLst>
          </p:cNvPr>
          <p:cNvSpPr>
            <a:spLocks noGrp="1"/>
          </p:cNvSpPr>
          <p:nvPr>
            <p:ph type="sldNum" sz="quarter" idx="4"/>
          </p:nvPr>
        </p:nvSpPr>
        <p:spPr>
          <a:xfrm>
            <a:off x="10933612" y="6356350"/>
            <a:ext cx="420188" cy="365125"/>
          </a:xfrm>
          <a:prstGeom prst="rect">
            <a:avLst/>
          </a:prstGeom>
        </p:spPr>
        <p:txBody>
          <a:bodyPr/>
          <a:lstStyle>
            <a:lvl1pPr algn="r">
              <a:defRPr sz="1200"/>
            </a:lvl1pPr>
          </a:lstStyle>
          <a:p>
            <a:endParaRPr lang="en-US"/>
          </a:p>
          <a:p>
            <a:fld id="{345A6163-626D-41E0-A59F-F4901EAB6568}" type="slidenum">
              <a:rPr lang="en-US" smtClean="0"/>
              <a:pPr/>
              <a:t>‹#›</a:t>
            </a:fld>
            <a:endParaRPr lang="en-US" dirty="0"/>
          </a:p>
        </p:txBody>
      </p:sp>
    </p:spTree>
    <p:extLst>
      <p:ext uri="{BB962C8B-B14F-4D97-AF65-F5344CB8AC3E}">
        <p14:creationId xmlns:p14="http://schemas.microsoft.com/office/powerpoint/2010/main" val="3811631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AD534-4A33-4792-9C3C-CAF30F5CB8F5}"/>
              </a:ext>
            </a:extLst>
          </p:cNvPr>
          <p:cNvSpPr>
            <a:spLocks noGrp="1"/>
          </p:cNvSpPr>
          <p:nvPr>
            <p:ph type="title"/>
          </p:nvPr>
        </p:nvSpPr>
        <p:spPr/>
        <p:txBody>
          <a:bodyPr/>
          <a:lstStyle/>
          <a:p>
            <a:r>
              <a:rPr lang="en-US" dirty="0"/>
              <a:t>Click to edit Master title style</a:t>
            </a:r>
          </a:p>
        </p:txBody>
      </p:sp>
      <p:sp>
        <p:nvSpPr>
          <p:cNvPr id="7" name="SmartArt Placeholder 6">
            <a:extLst>
              <a:ext uri="{FF2B5EF4-FFF2-40B4-BE49-F238E27FC236}">
                <a16:creationId xmlns:a16="http://schemas.microsoft.com/office/drawing/2014/main" id="{CE141F94-56FF-46F1-AD75-8AB1BD9F8802}"/>
              </a:ext>
            </a:extLst>
          </p:cNvPr>
          <p:cNvSpPr>
            <a:spLocks noGrp="1"/>
          </p:cNvSpPr>
          <p:nvPr>
            <p:ph type="dgm" sz="quarter" idx="13"/>
          </p:nvPr>
        </p:nvSpPr>
        <p:spPr>
          <a:xfrm>
            <a:off x="838200" y="1815645"/>
            <a:ext cx="10515600" cy="4141380"/>
          </a:xfrm>
        </p:spPr>
        <p:txBody>
          <a:bodyPr anchor="b" anchorCtr="1"/>
          <a:lstStyle/>
          <a:p>
            <a:endParaRPr lang="en-US" dirty="0"/>
          </a:p>
        </p:txBody>
      </p:sp>
      <p:sp>
        <p:nvSpPr>
          <p:cNvPr id="8" name="TextBox 7">
            <a:extLst>
              <a:ext uri="{FF2B5EF4-FFF2-40B4-BE49-F238E27FC236}">
                <a16:creationId xmlns:a16="http://schemas.microsoft.com/office/drawing/2014/main" id="{7FA103A0-4044-43B7-87A1-0592821E35E2}"/>
              </a:ext>
            </a:extLst>
          </p:cNvPr>
          <p:cNvSpPr txBox="1"/>
          <p:nvPr userDrawn="1"/>
        </p:nvSpPr>
        <p:spPr>
          <a:xfrm>
            <a:off x="838200" y="6009026"/>
            <a:ext cx="10515599" cy="276999"/>
          </a:xfrm>
          <a:prstGeom prst="rect">
            <a:avLst/>
          </a:prstGeom>
          <a:noFill/>
        </p:spPr>
        <p:txBody>
          <a:bodyPr wrap="square" rtlCol="0">
            <a:spAutoFit/>
          </a:bodyPr>
          <a:lstStyle/>
          <a:p>
            <a:r>
              <a:rPr lang="en-US" sz="1200" i="1" dirty="0">
                <a:solidFill>
                  <a:schemeClr val="bg2"/>
                </a:solidFill>
              </a:rPr>
              <a:t>Source / Footnote : </a:t>
            </a:r>
          </a:p>
        </p:txBody>
      </p:sp>
      <p:sp>
        <p:nvSpPr>
          <p:cNvPr id="9" name="Footer Placeholder 3">
            <a:extLst>
              <a:ext uri="{FF2B5EF4-FFF2-40B4-BE49-F238E27FC236}">
                <a16:creationId xmlns:a16="http://schemas.microsoft.com/office/drawing/2014/main" id="{03E8BEA1-806C-4BD5-92B0-7F7836FFE3C4}"/>
              </a:ext>
            </a:extLst>
          </p:cNvPr>
          <p:cNvSpPr>
            <a:spLocks noGrp="1"/>
          </p:cNvSpPr>
          <p:nvPr>
            <p:ph type="ftr" sz="quarter" idx="3"/>
          </p:nvPr>
        </p:nvSpPr>
        <p:spPr>
          <a:xfrm>
            <a:off x="7480300" y="6369049"/>
            <a:ext cx="3266803" cy="365125"/>
          </a:xfrm>
          <a:prstGeom prst="rect">
            <a:avLst/>
          </a:prstGeom>
        </p:spPr>
        <p:txBody>
          <a:bodyPr/>
          <a:lstStyle>
            <a:lvl1pPr>
              <a:defRPr sz="1200"/>
            </a:lvl1pPr>
          </a:lstStyle>
          <a:p>
            <a:pPr algn="r"/>
            <a:r>
              <a:rPr lang="en-US"/>
              <a:t>Brian@cognalearn.com | www.cognalearn.com</a:t>
            </a:r>
          </a:p>
          <a:p>
            <a:pPr algn="r"/>
            <a:r>
              <a:rPr lang="en-US"/>
              <a:t>Copyright © 2015 - 2018 CognaLearn Pte Ltd. </a:t>
            </a:r>
          </a:p>
          <a:p>
            <a:r>
              <a:rPr lang="en-US"/>
              <a:t> </a:t>
            </a:r>
            <a:endParaRPr lang="en-US" dirty="0"/>
          </a:p>
        </p:txBody>
      </p:sp>
      <p:sp>
        <p:nvSpPr>
          <p:cNvPr id="10" name="Slide Number Placeholder 4">
            <a:extLst>
              <a:ext uri="{FF2B5EF4-FFF2-40B4-BE49-F238E27FC236}">
                <a16:creationId xmlns:a16="http://schemas.microsoft.com/office/drawing/2014/main" id="{6DA59532-8015-459D-A074-0BD121D2AD5D}"/>
              </a:ext>
            </a:extLst>
          </p:cNvPr>
          <p:cNvSpPr>
            <a:spLocks noGrp="1"/>
          </p:cNvSpPr>
          <p:nvPr>
            <p:ph type="sldNum" sz="quarter" idx="4"/>
          </p:nvPr>
        </p:nvSpPr>
        <p:spPr>
          <a:xfrm>
            <a:off x="10933612" y="6356350"/>
            <a:ext cx="420188" cy="365125"/>
          </a:xfrm>
          <a:prstGeom prst="rect">
            <a:avLst/>
          </a:prstGeom>
        </p:spPr>
        <p:txBody>
          <a:bodyPr/>
          <a:lstStyle>
            <a:lvl1pPr algn="r">
              <a:defRPr sz="1200"/>
            </a:lvl1pPr>
          </a:lstStyle>
          <a:p>
            <a:endParaRPr lang="en-US"/>
          </a:p>
          <a:p>
            <a:fld id="{345A6163-626D-41E0-A59F-F4901EAB6568}" type="slidenum">
              <a:rPr lang="en-US" smtClean="0"/>
              <a:pPr/>
              <a:t>‹#›</a:t>
            </a:fld>
            <a:endParaRPr lang="en-US" dirty="0"/>
          </a:p>
        </p:txBody>
      </p:sp>
    </p:spTree>
    <p:extLst>
      <p:ext uri="{BB962C8B-B14F-4D97-AF65-F5344CB8AC3E}">
        <p14:creationId xmlns:p14="http://schemas.microsoft.com/office/powerpoint/2010/main" val="2701776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low Char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AD534-4A33-4792-9C3C-CAF30F5CB8F5}"/>
              </a:ext>
            </a:extLst>
          </p:cNvPr>
          <p:cNvSpPr>
            <a:spLocks noGrp="1"/>
          </p:cNvSpPr>
          <p:nvPr>
            <p:ph type="title"/>
          </p:nvPr>
        </p:nvSpPr>
        <p:spPr/>
        <p:txBody>
          <a:bodyPr/>
          <a:lstStyle/>
          <a:p>
            <a:r>
              <a:rPr lang="en-US" dirty="0"/>
              <a:t>Click to edit Master title style</a:t>
            </a:r>
          </a:p>
        </p:txBody>
      </p:sp>
      <p:sp>
        <p:nvSpPr>
          <p:cNvPr id="7" name="SmartArt Placeholder 6">
            <a:extLst>
              <a:ext uri="{FF2B5EF4-FFF2-40B4-BE49-F238E27FC236}">
                <a16:creationId xmlns:a16="http://schemas.microsoft.com/office/drawing/2014/main" id="{CE141F94-56FF-46F1-AD75-8AB1BD9F8802}"/>
              </a:ext>
            </a:extLst>
          </p:cNvPr>
          <p:cNvSpPr>
            <a:spLocks noGrp="1"/>
          </p:cNvSpPr>
          <p:nvPr>
            <p:ph type="dgm" sz="quarter" idx="13"/>
          </p:nvPr>
        </p:nvSpPr>
        <p:spPr>
          <a:xfrm>
            <a:off x="838200" y="1815645"/>
            <a:ext cx="10515600" cy="4141380"/>
          </a:xfrm>
        </p:spPr>
        <p:txBody>
          <a:bodyPr anchor="b" anchorCtr="1"/>
          <a:lstStyle/>
          <a:p>
            <a:endParaRPr lang="en-US" dirty="0"/>
          </a:p>
        </p:txBody>
      </p:sp>
      <p:sp>
        <p:nvSpPr>
          <p:cNvPr id="8" name="TextBox 7">
            <a:extLst>
              <a:ext uri="{FF2B5EF4-FFF2-40B4-BE49-F238E27FC236}">
                <a16:creationId xmlns:a16="http://schemas.microsoft.com/office/drawing/2014/main" id="{7FA103A0-4044-43B7-87A1-0592821E35E2}"/>
              </a:ext>
            </a:extLst>
          </p:cNvPr>
          <p:cNvSpPr txBox="1"/>
          <p:nvPr userDrawn="1"/>
        </p:nvSpPr>
        <p:spPr>
          <a:xfrm>
            <a:off x="838200" y="5957025"/>
            <a:ext cx="10515599" cy="276999"/>
          </a:xfrm>
          <a:prstGeom prst="rect">
            <a:avLst/>
          </a:prstGeom>
          <a:noFill/>
        </p:spPr>
        <p:txBody>
          <a:bodyPr wrap="square" rtlCol="0">
            <a:spAutoFit/>
          </a:bodyPr>
          <a:lstStyle/>
          <a:p>
            <a:r>
              <a:rPr lang="en-US" sz="1200" i="1" dirty="0">
                <a:solidFill>
                  <a:schemeClr val="bg2"/>
                </a:solidFill>
              </a:rPr>
              <a:t>Source / Footnote : </a:t>
            </a:r>
          </a:p>
        </p:txBody>
      </p:sp>
      <p:sp>
        <p:nvSpPr>
          <p:cNvPr id="9" name="Footer Placeholder 3">
            <a:extLst>
              <a:ext uri="{FF2B5EF4-FFF2-40B4-BE49-F238E27FC236}">
                <a16:creationId xmlns:a16="http://schemas.microsoft.com/office/drawing/2014/main" id="{5C966B18-E5A9-4000-8789-2681D9BB3834}"/>
              </a:ext>
            </a:extLst>
          </p:cNvPr>
          <p:cNvSpPr>
            <a:spLocks noGrp="1"/>
          </p:cNvSpPr>
          <p:nvPr>
            <p:ph type="ftr" sz="quarter" idx="3"/>
          </p:nvPr>
        </p:nvSpPr>
        <p:spPr>
          <a:xfrm>
            <a:off x="7480300" y="6369049"/>
            <a:ext cx="3266803" cy="365125"/>
          </a:xfrm>
          <a:prstGeom prst="rect">
            <a:avLst/>
          </a:prstGeom>
        </p:spPr>
        <p:txBody>
          <a:bodyPr/>
          <a:lstStyle>
            <a:lvl1pPr>
              <a:defRPr sz="1200"/>
            </a:lvl1pPr>
          </a:lstStyle>
          <a:p>
            <a:pPr algn="r"/>
            <a:r>
              <a:rPr lang="en-US"/>
              <a:t>Brian@cognalearn.com | www.cognalearn.com</a:t>
            </a:r>
          </a:p>
          <a:p>
            <a:pPr algn="r"/>
            <a:r>
              <a:rPr lang="en-US"/>
              <a:t>Copyright © 2015 - 2018 CognaLearn Pte Ltd. </a:t>
            </a:r>
          </a:p>
          <a:p>
            <a:r>
              <a:rPr lang="en-US"/>
              <a:t> </a:t>
            </a:r>
            <a:endParaRPr lang="en-US" dirty="0"/>
          </a:p>
        </p:txBody>
      </p:sp>
      <p:sp>
        <p:nvSpPr>
          <p:cNvPr id="10" name="Slide Number Placeholder 4">
            <a:extLst>
              <a:ext uri="{FF2B5EF4-FFF2-40B4-BE49-F238E27FC236}">
                <a16:creationId xmlns:a16="http://schemas.microsoft.com/office/drawing/2014/main" id="{FCA1A338-E897-4D44-B0C6-EEA05F1E089B}"/>
              </a:ext>
            </a:extLst>
          </p:cNvPr>
          <p:cNvSpPr>
            <a:spLocks noGrp="1"/>
          </p:cNvSpPr>
          <p:nvPr>
            <p:ph type="sldNum" sz="quarter" idx="4"/>
          </p:nvPr>
        </p:nvSpPr>
        <p:spPr>
          <a:xfrm>
            <a:off x="10933612" y="6356350"/>
            <a:ext cx="420188" cy="365125"/>
          </a:xfrm>
          <a:prstGeom prst="rect">
            <a:avLst/>
          </a:prstGeom>
        </p:spPr>
        <p:txBody>
          <a:bodyPr/>
          <a:lstStyle>
            <a:lvl1pPr algn="r">
              <a:defRPr sz="1200"/>
            </a:lvl1pPr>
          </a:lstStyle>
          <a:p>
            <a:endParaRPr lang="en-US"/>
          </a:p>
          <a:p>
            <a:fld id="{345A6163-626D-41E0-A59F-F4901EAB6568}" type="slidenum">
              <a:rPr lang="en-US" smtClean="0"/>
              <a:pPr/>
              <a:t>‹#›</a:t>
            </a:fld>
            <a:endParaRPr lang="en-US" dirty="0"/>
          </a:p>
        </p:txBody>
      </p:sp>
    </p:spTree>
    <p:extLst>
      <p:ext uri="{BB962C8B-B14F-4D97-AF65-F5344CB8AC3E}">
        <p14:creationId xmlns:p14="http://schemas.microsoft.com/office/powerpoint/2010/main" val="1008469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or Table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AD534-4A33-4792-9C3C-CAF30F5CB8F5}"/>
              </a:ext>
            </a:extLst>
          </p:cNvPr>
          <p:cNvSpPr>
            <a:spLocks noGrp="1"/>
          </p:cNvSpPr>
          <p:nvPr>
            <p:ph type="title"/>
          </p:nvPr>
        </p:nvSpPr>
        <p:spPr/>
        <p:txBody>
          <a:bodyPr/>
          <a:lstStyle/>
          <a:p>
            <a:r>
              <a:rPr lang="en-US" dirty="0"/>
              <a:t>Click to edit Master title style</a:t>
            </a:r>
          </a:p>
        </p:txBody>
      </p:sp>
      <p:sp>
        <p:nvSpPr>
          <p:cNvPr id="8" name="TextBox 7">
            <a:extLst>
              <a:ext uri="{FF2B5EF4-FFF2-40B4-BE49-F238E27FC236}">
                <a16:creationId xmlns:a16="http://schemas.microsoft.com/office/drawing/2014/main" id="{7FA103A0-4044-43B7-87A1-0592821E35E2}"/>
              </a:ext>
            </a:extLst>
          </p:cNvPr>
          <p:cNvSpPr txBox="1"/>
          <p:nvPr userDrawn="1"/>
        </p:nvSpPr>
        <p:spPr>
          <a:xfrm>
            <a:off x="838200" y="5957025"/>
            <a:ext cx="10515599" cy="276999"/>
          </a:xfrm>
          <a:prstGeom prst="rect">
            <a:avLst/>
          </a:prstGeom>
          <a:noFill/>
        </p:spPr>
        <p:txBody>
          <a:bodyPr wrap="square" rtlCol="0">
            <a:spAutoFit/>
          </a:bodyPr>
          <a:lstStyle/>
          <a:p>
            <a:r>
              <a:rPr lang="en-US" sz="1200" i="1" dirty="0">
                <a:solidFill>
                  <a:schemeClr val="bg2"/>
                </a:solidFill>
              </a:rPr>
              <a:t>Source / Footnote : </a:t>
            </a:r>
          </a:p>
        </p:txBody>
      </p:sp>
      <p:sp>
        <p:nvSpPr>
          <p:cNvPr id="9" name="Table Placeholder 8">
            <a:extLst>
              <a:ext uri="{FF2B5EF4-FFF2-40B4-BE49-F238E27FC236}">
                <a16:creationId xmlns:a16="http://schemas.microsoft.com/office/drawing/2014/main" id="{BB6A602E-E689-400D-9160-C07F0131946B}"/>
              </a:ext>
            </a:extLst>
          </p:cNvPr>
          <p:cNvSpPr>
            <a:spLocks noGrp="1"/>
          </p:cNvSpPr>
          <p:nvPr>
            <p:ph type="tbl" sz="quarter" idx="13"/>
          </p:nvPr>
        </p:nvSpPr>
        <p:spPr>
          <a:xfrm>
            <a:off x="838199" y="1816098"/>
            <a:ext cx="10515600" cy="4142232"/>
          </a:xfrm>
        </p:spPr>
        <p:txBody>
          <a:bodyPr anchor="b" anchorCtr="1"/>
          <a:lstStyle/>
          <a:p>
            <a:endParaRPr lang="en-US"/>
          </a:p>
        </p:txBody>
      </p:sp>
      <p:sp>
        <p:nvSpPr>
          <p:cNvPr id="10" name="Footer Placeholder 3">
            <a:extLst>
              <a:ext uri="{FF2B5EF4-FFF2-40B4-BE49-F238E27FC236}">
                <a16:creationId xmlns:a16="http://schemas.microsoft.com/office/drawing/2014/main" id="{37C2DD14-5DB9-4BE7-A872-1A635E2D06DC}"/>
              </a:ext>
            </a:extLst>
          </p:cNvPr>
          <p:cNvSpPr>
            <a:spLocks noGrp="1"/>
          </p:cNvSpPr>
          <p:nvPr>
            <p:ph type="ftr" sz="quarter" idx="3"/>
          </p:nvPr>
        </p:nvSpPr>
        <p:spPr>
          <a:xfrm>
            <a:off x="7480300" y="6369049"/>
            <a:ext cx="3266803" cy="365125"/>
          </a:xfrm>
          <a:prstGeom prst="rect">
            <a:avLst/>
          </a:prstGeom>
        </p:spPr>
        <p:txBody>
          <a:bodyPr/>
          <a:lstStyle>
            <a:lvl1pPr>
              <a:defRPr sz="1200"/>
            </a:lvl1pPr>
          </a:lstStyle>
          <a:p>
            <a:pPr algn="r"/>
            <a:r>
              <a:rPr lang="en-US"/>
              <a:t>Brian@cognalearn.com | www.cognalearn.com</a:t>
            </a:r>
          </a:p>
          <a:p>
            <a:pPr algn="r"/>
            <a:r>
              <a:rPr lang="en-US"/>
              <a:t>Copyright © 2015 - 2018 CognaLearn Pte Ltd. </a:t>
            </a:r>
          </a:p>
          <a:p>
            <a:r>
              <a:rPr lang="en-US"/>
              <a:t> </a:t>
            </a:r>
            <a:endParaRPr lang="en-US" dirty="0"/>
          </a:p>
        </p:txBody>
      </p:sp>
      <p:sp>
        <p:nvSpPr>
          <p:cNvPr id="11" name="Slide Number Placeholder 4">
            <a:extLst>
              <a:ext uri="{FF2B5EF4-FFF2-40B4-BE49-F238E27FC236}">
                <a16:creationId xmlns:a16="http://schemas.microsoft.com/office/drawing/2014/main" id="{245B5D2E-AC70-4625-8C2D-6136ED8FA16B}"/>
              </a:ext>
            </a:extLst>
          </p:cNvPr>
          <p:cNvSpPr>
            <a:spLocks noGrp="1"/>
          </p:cNvSpPr>
          <p:nvPr>
            <p:ph type="sldNum" sz="quarter" idx="4"/>
          </p:nvPr>
        </p:nvSpPr>
        <p:spPr>
          <a:xfrm>
            <a:off x="10933612" y="6356350"/>
            <a:ext cx="420188" cy="365125"/>
          </a:xfrm>
          <a:prstGeom prst="rect">
            <a:avLst/>
          </a:prstGeom>
        </p:spPr>
        <p:txBody>
          <a:bodyPr/>
          <a:lstStyle>
            <a:lvl1pPr algn="r">
              <a:defRPr sz="1200"/>
            </a:lvl1pPr>
          </a:lstStyle>
          <a:p>
            <a:endParaRPr lang="en-US"/>
          </a:p>
          <a:p>
            <a:fld id="{345A6163-626D-41E0-A59F-F4901EAB6568}" type="slidenum">
              <a:rPr lang="en-US" smtClean="0"/>
              <a:pPr/>
              <a:t>‹#›</a:t>
            </a:fld>
            <a:endParaRPr lang="en-US" dirty="0"/>
          </a:p>
        </p:txBody>
      </p:sp>
    </p:spTree>
    <p:extLst>
      <p:ext uri="{BB962C8B-B14F-4D97-AF65-F5344CB8AC3E}">
        <p14:creationId xmlns:p14="http://schemas.microsoft.com/office/powerpoint/2010/main" val="2673838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ideo and Audio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AD534-4A33-4792-9C3C-CAF30F5CB8F5}"/>
              </a:ext>
            </a:extLst>
          </p:cNvPr>
          <p:cNvSpPr>
            <a:spLocks noGrp="1"/>
          </p:cNvSpPr>
          <p:nvPr>
            <p:ph type="title"/>
          </p:nvPr>
        </p:nvSpPr>
        <p:spPr/>
        <p:txBody>
          <a:bodyPr/>
          <a:lstStyle/>
          <a:p>
            <a:r>
              <a:rPr lang="en-US" dirty="0"/>
              <a:t>Click to edit Master title style</a:t>
            </a:r>
          </a:p>
        </p:txBody>
      </p:sp>
      <p:sp>
        <p:nvSpPr>
          <p:cNvPr id="8" name="TextBox 7">
            <a:extLst>
              <a:ext uri="{FF2B5EF4-FFF2-40B4-BE49-F238E27FC236}">
                <a16:creationId xmlns:a16="http://schemas.microsoft.com/office/drawing/2014/main" id="{7FA103A0-4044-43B7-87A1-0592821E35E2}"/>
              </a:ext>
            </a:extLst>
          </p:cNvPr>
          <p:cNvSpPr txBox="1"/>
          <p:nvPr userDrawn="1"/>
        </p:nvSpPr>
        <p:spPr>
          <a:xfrm>
            <a:off x="838200" y="5957025"/>
            <a:ext cx="10515599" cy="276999"/>
          </a:xfrm>
          <a:prstGeom prst="rect">
            <a:avLst/>
          </a:prstGeom>
          <a:noFill/>
        </p:spPr>
        <p:txBody>
          <a:bodyPr wrap="square" rtlCol="0">
            <a:spAutoFit/>
          </a:bodyPr>
          <a:lstStyle/>
          <a:p>
            <a:r>
              <a:rPr lang="en-US" sz="1200" i="1" dirty="0">
                <a:solidFill>
                  <a:schemeClr val="bg2"/>
                </a:solidFill>
              </a:rPr>
              <a:t>Source / Footnote : </a:t>
            </a:r>
          </a:p>
        </p:txBody>
      </p:sp>
      <p:sp>
        <p:nvSpPr>
          <p:cNvPr id="7" name="Media Placeholder 6">
            <a:extLst>
              <a:ext uri="{FF2B5EF4-FFF2-40B4-BE49-F238E27FC236}">
                <a16:creationId xmlns:a16="http://schemas.microsoft.com/office/drawing/2014/main" id="{9BB36DB5-9876-4B2F-965C-919CD60438F4}"/>
              </a:ext>
            </a:extLst>
          </p:cNvPr>
          <p:cNvSpPr>
            <a:spLocks noGrp="1"/>
          </p:cNvSpPr>
          <p:nvPr>
            <p:ph type="media" sz="quarter" idx="13"/>
          </p:nvPr>
        </p:nvSpPr>
        <p:spPr>
          <a:xfrm>
            <a:off x="838200" y="1803400"/>
            <a:ext cx="10515600" cy="4160520"/>
          </a:xfrm>
        </p:spPr>
        <p:txBody>
          <a:bodyPr anchor="b" anchorCtr="1"/>
          <a:lstStyle/>
          <a:p>
            <a:endParaRPr lang="en-US"/>
          </a:p>
        </p:txBody>
      </p:sp>
      <p:sp>
        <p:nvSpPr>
          <p:cNvPr id="9" name="Footer Placeholder 3">
            <a:extLst>
              <a:ext uri="{FF2B5EF4-FFF2-40B4-BE49-F238E27FC236}">
                <a16:creationId xmlns:a16="http://schemas.microsoft.com/office/drawing/2014/main" id="{3B4CF952-279B-41B1-82E3-4A2A4469BD8A}"/>
              </a:ext>
            </a:extLst>
          </p:cNvPr>
          <p:cNvSpPr>
            <a:spLocks noGrp="1"/>
          </p:cNvSpPr>
          <p:nvPr>
            <p:ph type="ftr" sz="quarter" idx="3"/>
          </p:nvPr>
        </p:nvSpPr>
        <p:spPr>
          <a:xfrm>
            <a:off x="7480300" y="6369049"/>
            <a:ext cx="3266803" cy="365125"/>
          </a:xfrm>
          <a:prstGeom prst="rect">
            <a:avLst/>
          </a:prstGeom>
        </p:spPr>
        <p:txBody>
          <a:bodyPr/>
          <a:lstStyle>
            <a:lvl1pPr>
              <a:defRPr sz="1200"/>
            </a:lvl1pPr>
          </a:lstStyle>
          <a:p>
            <a:pPr algn="r"/>
            <a:r>
              <a:rPr lang="en-US"/>
              <a:t>Brian@cognalearn.com | www.cognalearn.com</a:t>
            </a:r>
          </a:p>
          <a:p>
            <a:pPr algn="r"/>
            <a:r>
              <a:rPr lang="en-US"/>
              <a:t>Copyright © 2015 - 2018 CognaLearn Pte Ltd. </a:t>
            </a:r>
          </a:p>
          <a:p>
            <a:r>
              <a:rPr lang="en-US"/>
              <a:t> </a:t>
            </a:r>
            <a:endParaRPr lang="en-US" dirty="0"/>
          </a:p>
        </p:txBody>
      </p:sp>
      <p:sp>
        <p:nvSpPr>
          <p:cNvPr id="10" name="Slide Number Placeholder 4">
            <a:extLst>
              <a:ext uri="{FF2B5EF4-FFF2-40B4-BE49-F238E27FC236}">
                <a16:creationId xmlns:a16="http://schemas.microsoft.com/office/drawing/2014/main" id="{2AD505B1-1368-45D0-AA39-9AAA931C77C2}"/>
              </a:ext>
            </a:extLst>
          </p:cNvPr>
          <p:cNvSpPr>
            <a:spLocks noGrp="1"/>
          </p:cNvSpPr>
          <p:nvPr>
            <p:ph type="sldNum" sz="quarter" idx="4"/>
          </p:nvPr>
        </p:nvSpPr>
        <p:spPr>
          <a:xfrm>
            <a:off x="10933612" y="6356350"/>
            <a:ext cx="420188" cy="365125"/>
          </a:xfrm>
          <a:prstGeom prst="rect">
            <a:avLst/>
          </a:prstGeom>
        </p:spPr>
        <p:txBody>
          <a:bodyPr/>
          <a:lstStyle>
            <a:lvl1pPr algn="r">
              <a:defRPr sz="1200"/>
            </a:lvl1pPr>
          </a:lstStyle>
          <a:p>
            <a:endParaRPr lang="en-US"/>
          </a:p>
          <a:p>
            <a:fld id="{345A6163-626D-41E0-A59F-F4901EAB6568}" type="slidenum">
              <a:rPr lang="en-US" smtClean="0"/>
              <a:pPr/>
              <a:t>‹#›</a:t>
            </a:fld>
            <a:endParaRPr lang="en-US" dirty="0"/>
          </a:p>
        </p:txBody>
      </p:sp>
    </p:spTree>
    <p:extLst>
      <p:ext uri="{BB962C8B-B14F-4D97-AF65-F5344CB8AC3E}">
        <p14:creationId xmlns:p14="http://schemas.microsoft.com/office/powerpoint/2010/main" val="1345599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4365835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Break Page (No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972FD-0EE8-43B7-B145-BBD1DFD24D53}"/>
              </a:ext>
            </a:extLst>
          </p:cNvPr>
          <p:cNvSpPr>
            <a:spLocks noGrp="1" noChangeAspect="1"/>
          </p:cNvSpPr>
          <p:nvPr>
            <p:ph type="ctrTitle"/>
          </p:nvPr>
        </p:nvSpPr>
        <p:spPr>
          <a:xfrm>
            <a:off x="838200" y="1094014"/>
            <a:ext cx="10515600" cy="2208842"/>
          </a:xfrm>
        </p:spPr>
        <p:txBody>
          <a:bodyPr anchor="b" anchorCtr="1"/>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5061CFA1-4D9B-4ADE-AC9C-AE7B97E3D8F8}"/>
              </a:ext>
            </a:extLst>
          </p:cNvPr>
          <p:cNvSpPr>
            <a:spLocks noGrp="1"/>
          </p:cNvSpPr>
          <p:nvPr>
            <p:ph type="subTitle" idx="1"/>
          </p:nvPr>
        </p:nvSpPr>
        <p:spPr>
          <a:xfrm>
            <a:off x="838199" y="3410800"/>
            <a:ext cx="10515599" cy="1655762"/>
          </a:xfrm>
        </p:spPr>
        <p:txBody>
          <a:bodyPr anchor="t" anchorCtr="1">
            <a:no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Footer Placeholder 3">
            <a:extLst>
              <a:ext uri="{FF2B5EF4-FFF2-40B4-BE49-F238E27FC236}">
                <a16:creationId xmlns:a16="http://schemas.microsoft.com/office/drawing/2014/main" id="{6DEA23A1-06CD-4097-9107-429B2575D86C}"/>
              </a:ext>
            </a:extLst>
          </p:cNvPr>
          <p:cNvSpPr>
            <a:spLocks noGrp="1"/>
          </p:cNvSpPr>
          <p:nvPr>
            <p:ph type="ftr" sz="quarter" idx="3"/>
          </p:nvPr>
        </p:nvSpPr>
        <p:spPr>
          <a:xfrm>
            <a:off x="7480300" y="6369049"/>
            <a:ext cx="3266803" cy="365125"/>
          </a:xfrm>
          <a:prstGeom prst="rect">
            <a:avLst/>
          </a:prstGeom>
        </p:spPr>
        <p:txBody>
          <a:bodyPr/>
          <a:lstStyle>
            <a:lvl1pPr>
              <a:defRPr sz="1200"/>
            </a:lvl1pPr>
          </a:lstStyle>
          <a:p>
            <a:pPr algn="r"/>
            <a:r>
              <a:rPr lang="en-US"/>
              <a:t>Brian@cognalearn.com | www.cognalearn.com</a:t>
            </a:r>
          </a:p>
          <a:p>
            <a:pPr algn="r"/>
            <a:r>
              <a:rPr lang="en-US"/>
              <a:t>Copyright © 2015 - 2018 CognaLearn Pte Ltd. </a:t>
            </a:r>
          </a:p>
          <a:p>
            <a:r>
              <a:rPr lang="en-US"/>
              <a:t> </a:t>
            </a:r>
            <a:endParaRPr lang="en-US" dirty="0"/>
          </a:p>
        </p:txBody>
      </p:sp>
      <p:sp>
        <p:nvSpPr>
          <p:cNvPr id="8" name="Slide Number Placeholder 4">
            <a:extLst>
              <a:ext uri="{FF2B5EF4-FFF2-40B4-BE49-F238E27FC236}">
                <a16:creationId xmlns:a16="http://schemas.microsoft.com/office/drawing/2014/main" id="{8359E292-40C6-4784-9E85-4563DF35988F}"/>
              </a:ext>
            </a:extLst>
          </p:cNvPr>
          <p:cNvSpPr>
            <a:spLocks noGrp="1"/>
          </p:cNvSpPr>
          <p:nvPr>
            <p:ph type="sldNum" sz="quarter" idx="4"/>
          </p:nvPr>
        </p:nvSpPr>
        <p:spPr>
          <a:xfrm>
            <a:off x="10933612" y="6356350"/>
            <a:ext cx="420188" cy="365125"/>
          </a:xfrm>
          <a:prstGeom prst="rect">
            <a:avLst/>
          </a:prstGeom>
        </p:spPr>
        <p:txBody>
          <a:bodyPr/>
          <a:lstStyle>
            <a:lvl1pPr algn="r">
              <a:defRPr sz="1200"/>
            </a:lvl1pPr>
          </a:lstStyle>
          <a:p>
            <a:endParaRPr lang="en-US"/>
          </a:p>
          <a:p>
            <a:fld id="{345A6163-626D-41E0-A59F-F4901EAB6568}" type="slidenum">
              <a:rPr lang="en-US" smtClean="0"/>
              <a:pPr/>
              <a:t>‹#›</a:t>
            </a:fld>
            <a:endParaRPr lang="en-US" dirty="0"/>
          </a:p>
        </p:txBody>
      </p:sp>
    </p:spTree>
    <p:extLst>
      <p:ext uri="{BB962C8B-B14F-4D97-AF65-F5344CB8AC3E}">
        <p14:creationId xmlns:p14="http://schemas.microsoft.com/office/powerpoint/2010/main" val="2680060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eak Page (With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972FD-0EE8-43B7-B145-BBD1DFD24D53}"/>
              </a:ext>
            </a:extLst>
          </p:cNvPr>
          <p:cNvSpPr>
            <a:spLocks noGrp="1" noChangeAspect="1"/>
          </p:cNvSpPr>
          <p:nvPr>
            <p:ph type="ctrTitle"/>
          </p:nvPr>
        </p:nvSpPr>
        <p:spPr>
          <a:xfrm>
            <a:off x="838200" y="2481263"/>
            <a:ext cx="10515600" cy="821592"/>
          </a:xfrm>
        </p:spPr>
        <p:txBody>
          <a:bodyPr anchor="b" anchorCtr="1"/>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5061CFA1-4D9B-4ADE-AC9C-AE7B97E3D8F8}"/>
              </a:ext>
            </a:extLst>
          </p:cNvPr>
          <p:cNvSpPr>
            <a:spLocks noGrp="1"/>
          </p:cNvSpPr>
          <p:nvPr>
            <p:ph type="subTitle" idx="1"/>
          </p:nvPr>
        </p:nvSpPr>
        <p:spPr>
          <a:xfrm>
            <a:off x="838199" y="3410800"/>
            <a:ext cx="10515599" cy="1655762"/>
          </a:xfrm>
        </p:spPr>
        <p:txBody>
          <a:bodyPr anchor="t" anchorCtr="1">
            <a:no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Picture Placeholder 6">
            <a:extLst>
              <a:ext uri="{FF2B5EF4-FFF2-40B4-BE49-F238E27FC236}">
                <a16:creationId xmlns:a16="http://schemas.microsoft.com/office/drawing/2014/main" id="{1799B308-C899-4CB1-8654-5B545506C46D}"/>
              </a:ext>
            </a:extLst>
          </p:cNvPr>
          <p:cNvSpPr>
            <a:spLocks noGrp="1"/>
          </p:cNvSpPr>
          <p:nvPr>
            <p:ph type="pic" sz="quarter" idx="10"/>
          </p:nvPr>
        </p:nvSpPr>
        <p:spPr>
          <a:xfrm>
            <a:off x="2573338" y="1109663"/>
            <a:ext cx="6962775" cy="1263655"/>
          </a:xfrm>
        </p:spPr>
        <p:txBody>
          <a:bodyPr/>
          <a:lstStyle/>
          <a:p>
            <a:endParaRPr lang="en-US"/>
          </a:p>
        </p:txBody>
      </p:sp>
      <p:sp>
        <p:nvSpPr>
          <p:cNvPr id="8" name="Footer Placeholder 3">
            <a:extLst>
              <a:ext uri="{FF2B5EF4-FFF2-40B4-BE49-F238E27FC236}">
                <a16:creationId xmlns:a16="http://schemas.microsoft.com/office/drawing/2014/main" id="{F1E9AAE0-079F-49DC-BBF2-E281968E35D5}"/>
              </a:ext>
            </a:extLst>
          </p:cNvPr>
          <p:cNvSpPr>
            <a:spLocks noGrp="1"/>
          </p:cNvSpPr>
          <p:nvPr>
            <p:ph type="ftr" sz="quarter" idx="3"/>
          </p:nvPr>
        </p:nvSpPr>
        <p:spPr>
          <a:xfrm>
            <a:off x="7480300" y="6369049"/>
            <a:ext cx="3266803" cy="365125"/>
          </a:xfrm>
          <a:prstGeom prst="rect">
            <a:avLst/>
          </a:prstGeom>
        </p:spPr>
        <p:txBody>
          <a:bodyPr/>
          <a:lstStyle>
            <a:lvl1pPr>
              <a:defRPr sz="1200"/>
            </a:lvl1pPr>
          </a:lstStyle>
          <a:p>
            <a:pPr algn="r"/>
            <a:r>
              <a:rPr lang="en-US"/>
              <a:t>Brian@cognalearn.com | www.cognalearn.com</a:t>
            </a:r>
          </a:p>
          <a:p>
            <a:pPr algn="r"/>
            <a:r>
              <a:rPr lang="en-US"/>
              <a:t>Copyright © 2015 - 2018 CognaLearn Pte Ltd. </a:t>
            </a:r>
          </a:p>
          <a:p>
            <a:r>
              <a:rPr lang="en-US"/>
              <a:t> </a:t>
            </a:r>
            <a:endParaRPr lang="en-US" dirty="0"/>
          </a:p>
        </p:txBody>
      </p:sp>
      <p:sp>
        <p:nvSpPr>
          <p:cNvPr id="9" name="Slide Number Placeholder 4">
            <a:extLst>
              <a:ext uri="{FF2B5EF4-FFF2-40B4-BE49-F238E27FC236}">
                <a16:creationId xmlns:a16="http://schemas.microsoft.com/office/drawing/2014/main" id="{9BF4982E-D79E-4DA5-9DEF-2507E0914C80}"/>
              </a:ext>
            </a:extLst>
          </p:cNvPr>
          <p:cNvSpPr>
            <a:spLocks noGrp="1"/>
          </p:cNvSpPr>
          <p:nvPr>
            <p:ph type="sldNum" sz="quarter" idx="4"/>
          </p:nvPr>
        </p:nvSpPr>
        <p:spPr>
          <a:xfrm>
            <a:off x="10933612" y="6356350"/>
            <a:ext cx="420188" cy="365125"/>
          </a:xfrm>
          <a:prstGeom prst="rect">
            <a:avLst/>
          </a:prstGeom>
        </p:spPr>
        <p:txBody>
          <a:bodyPr/>
          <a:lstStyle>
            <a:lvl1pPr algn="r">
              <a:defRPr sz="1200"/>
            </a:lvl1pPr>
          </a:lstStyle>
          <a:p>
            <a:endParaRPr lang="en-US"/>
          </a:p>
          <a:p>
            <a:fld id="{345A6163-626D-41E0-A59F-F4901EAB6568}" type="slidenum">
              <a:rPr lang="en-US" smtClean="0"/>
              <a:pPr/>
              <a:t>‹#›</a:t>
            </a:fld>
            <a:endParaRPr lang="en-US" dirty="0"/>
          </a:p>
        </p:txBody>
      </p:sp>
    </p:spTree>
    <p:extLst>
      <p:ext uri="{BB962C8B-B14F-4D97-AF65-F5344CB8AC3E}">
        <p14:creationId xmlns:p14="http://schemas.microsoft.com/office/powerpoint/2010/main" val="736467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BA487-2FDC-49E4-894A-03281230AB76}"/>
              </a:ext>
            </a:extLst>
          </p:cNvPr>
          <p:cNvSpPr>
            <a:spLocks noGrp="1"/>
          </p:cNvSpPr>
          <p:nvPr>
            <p:ph type="title"/>
          </p:nvPr>
        </p:nvSpPr>
        <p:spPr/>
        <p:txBody>
          <a:bodyPr/>
          <a:lstStyle/>
          <a:p>
            <a:r>
              <a:rPr lang="en-US" dirty="0"/>
              <a:t>Click to edit Master title style</a:t>
            </a:r>
          </a:p>
        </p:txBody>
      </p:sp>
      <p:sp>
        <p:nvSpPr>
          <p:cNvPr id="12" name="Text Placeholder 11">
            <a:extLst>
              <a:ext uri="{FF2B5EF4-FFF2-40B4-BE49-F238E27FC236}">
                <a16:creationId xmlns:a16="http://schemas.microsoft.com/office/drawing/2014/main" id="{3787C0F1-EB97-4FEC-8530-2E661E096ADF}"/>
              </a:ext>
            </a:extLst>
          </p:cNvPr>
          <p:cNvSpPr>
            <a:spLocks noGrp="1"/>
          </p:cNvSpPr>
          <p:nvPr>
            <p:ph type="body" sz="quarter" idx="13"/>
          </p:nvPr>
        </p:nvSpPr>
        <p:spPr>
          <a:xfrm>
            <a:off x="838200" y="1789113"/>
            <a:ext cx="10515600" cy="4167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a:extLst>
              <a:ext uri="{FF2B5EF4-FFF2-40B4-BE49-F238E27FC236}">
                <a16:creationId xmlns:a16="http://schemas.microsoft.com/office/drawing/2014/main" id="{45E3A042-BAAA-4364-9B27-247539C1FE57}"/>
              </a:ext>
            </a:extLst>
          </p:cNvPr>
          <p:cNvSpPr>
            <a:spLocks noGrp="1"/>
          </p:cNvSpPr>
          <p:nvPr>
            <p:ph type="sldNum" sz="quarter" idx="4"/>
          </p:nvPr>
        </p:nvSpPr>
        <p:spPr>
          <a:xfrm>
            <a:off x="10933612" y="6356350"/>
            <a:ext cx="420188" cy="365125"/>
          </a:xfrm>
          <a:prstGeom prst="rect">
            <a:avLst/>
          </a:prstGeom>
        </p:spPr>
        <p:txBody>
          <a:bodyPr/>
          <a:lstStyle>
            <a:lvl1pPr algn="r">
              <a:defRPr sz="1200"/>
            </a:lvl1pPr>
          </a:lstStyle>
          <a:p>
            <a:endParaRPr lang="en-US"/>
          </a:p>
          <a:p>
            <a:fld id="{345A6163-626D-41E0-A59F-F4901EAB6568}" type="slidenum">
              <a:rPr lang="en-US" smtClean="0"/>
              <a:pPr/>
              <a:t>‹#›</a:t>
            </a:fld>
            <a:endParaRPr lang="en-US" dirty="0"/>
          </a:p>
        </p:txBody>
      </p:sp>
      <p:sp>
        <p:nvSpPr>
          <p:cNvPr id="11" name="Footer Placeholder 4">
            <a:extLst>
              <a:ext uri="{FF2B5EF4-FFF2-40B4-BE49-F238E27FC236}">
                <a16:creationId xmlns:a16="http://schemas.microsoft.com/office/drawing/2014/main" id="{9D86EBAC-3803-4439-93AB-FA7454DD8BFC}"/>
              </a:ext>
            </a:extLst>
          </p:cNvPr>
          <p:cNvSpPr>
            <a:spLocks noGrp="1"/>
          </p:cNvSpPr>
          <p:nvPr>
            <p:ph type="ftr" sz="quarter" idx="3"/>
          </p:nvPr>
        </p:nvSpPr>
        <p:spPr>
          <a:xfrm>
            <a:off x="3559278" y="6375400"/>
            <a:ext cx="7238626" cy="365125"/>
          </a:xfrm>
        </p:spPr>
        <p:txBody>
          <a:bodyPr/>
          <a:lstStyle/>
          <a:p>
            <a:pPr algn="l"/>
            <a:r>
              <a:rPr lang="en-US" dirty="0"/>
              <a:t>Copyright Brian O’Dwyer and CognaLearn Pte Ltd and www.intedashboard.com where applicable. </a:t>
            </a:r>
            <a:endParaRPr lang="en-SG" dirty="0"/>
          </a:p>
          <a:p>
            <a:pPr algn="l"/>
            <a:r>
              <a:rPr lang="en-US" dirty="0"/>
              <a:t>Slides available from odwyerb@erau.edu and may be used with attribution</a:t>
            </a:r>
            <a:endParaRPr lang="en-SG" dirty="0"/>
          </a:p>
          <a:p>
            <a:pPr algn="l"/>
            <a:r>
              <a:rPr lang="en-US" dirty="0"/>
              <a:t> </a:t>
            </a:r>
            <a:endParaRPr lang="en-SG" dirty="0"/>
          </a:p>
          <a:p>
            <a:pPr algn="l"/>
            <a:endParaRPr lang="en-US" dirty="0"/>
          </a:p>
        </p:txBody>
      </p:sp>
    </p:spTree>
    <p:extLst>
      <p:ext uri="{BB962C8B-B14F-4D97-AF65-F5344CB8AC3E}">
        <p14:creationId xmlns:p14="http://schemas.microsoft.com/office/powerpoint/2010/main" val="2168843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Panels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D69DA-9CE5-416B-A445-4724B6D9B6A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0009793-0DBA-4CDF-999E-24643D351737}"/>
              </a:ext>
            </a:extLst>
          </p:cNvPr>
          <p:cNvSpPr>
            <a:spLocks noGrp="1"/>
          </p:cNvSpPr>
          <p:nvPr>
            <p:ph sz="half" idx="1"/>
          </p:nvPr>
        </p:nvSpPr>
        <p:spPr>
          <a:xfrm>
            <a:off x="838200" y="1825626"/>
            <a:ext cx="5181600" cy="4104912"/>
          </a:xfrm>
        </p:spPr>
        <p:txBody>
          <a:bodyPr/>
          <a:lstStyle>
            <a:lvl1pPr>
              <a:defRPr/>
            </a:lvl1pPr>
            <a:lvl2pPr>
              <a:defRPr/>
            </a:lvl2pPr>
            <a:lvl3pPr>
              <a:defRPr/>
            </a:lvl3pPr>
            <a:lvl5pPr>
              <a:defRPr/>
            </a:lvl5pPr>
            <a:lvl6pPr>
              <a:defRPr sz="2600"/>
            </a:lvl6pPr>
          </a:lstStyle>
          <a:p>
            <a:pPr lvl="0"/>
            <a:r>
              <a:rPr lang="en-US" dirty="0"/>
              <a:t>Edit Master text styles</a:t>
            </a:r>
          </a:p>
          <a:p>
            <a:pPr lvl="1"/>
            <a:r>
              <a:rPr lang="en-US" dirty="0"/>
              <a:t>Second level</a:t>
            </a:r>
          </a:p>
          <a:p>
            <a:pPr lvl="2"/>
            <a:r>
              <a:rPr lang="en-US" dirty="0"/>
              <a:t>Third level</a:t>
            </a:r>
          </a:p>
        </p:txBody>
      </p:sp>
      <p:sp>
        <p:nvSpPr>
          <p:cNvPr id="14" name="Content Placeholder 2">
            <a:extLst>
              <a:ext uri="{FF2B5EF4-FFF2-40B4-BE49-F238E27FC236}">
                <a16:creationId xmlns:a16="http://schemas.microsoft.com/office/drawing/2014/main" id="{57E28F7A-C191-49FC-8C97-79293066DBD8}"/>
              </a:ext>
            </a:extLst>
          </p:cNvPr>
          <p:cNvSpPr>
            <a:spLocks noGrp="1"/>
          </p:cNvSpPr>
          <p:nvPr>
            <p:ph sz="half" idx="11"/>
          </p:nvPr>
        </p:nvSpPr>
        <p:spPr>
          <a:xfrm>
            <a:off x="6172199" y="1825626"/>
            <a:ext cx="5181600" cy="4104912"/>
          </a:xfrm>
        </p:spPr>
        <p:txBody>
          <a:bodyPr/>
          <a:lstStyle>
            <a:lvl1pPr>
              <a:defRPr/>
            </a:lvl1pPr>
            <a:lvl2pPr>
              <a:defRPr/>
            </a:lvl2pPr>
            <a:lvl3pPr>
              <a:defRPr/>
            </a:lvl3pPr>
            <a:lvl5pPr>
              <a:defRPr/>
            </a:lvl5pPr>
            <a:lvl6pPr>
              <a:defRPr sz="2600"/>
            </a:lvl6pPr>
          </a:lstStyle>
          <a:p>
            <a:pPr lvl="0"/>
            <a:r>
              <a:rPr lang="en-US" dirty="0"/>
              <a:t>Edit Master text styles</a:t>
            </a:r>
          </a:p>
          <a:p>
            <a:pPr lvl="1"/>
            <a:r>
              <a:rPr lang="en-US" dirty="0"/>
              <a:t>Second level</a:t>
            </a:r>
          </a:p>
          <a:p>
            <a:pPr lvl="2"/>
            <a:r>
              <a:rPr lang="en-US" dirty="0"/>
              <a:t>Third level</a:t>
            </a:r>
          </a:p>
        </p:txBody>
      </p:sp>
      <p:sp>
        <p:nvSpPr>
          <p:cNvPr id="17" name="TextBox 16">
            <a:extLst>
              <a:ext uri="{FF2B5EF4-FFF2-40B4-BE49-F238E27FC236}">
                <a16:creationId xmlns:a16="http://schemas.microsoft.com/office/drawing/2014/main" id="{81C9FB48-EA09-47ED-848A-D28A64403C7F}"/>
              </a:ext>
            </a:extLst>
          </p:cNvPr>
          <p:cNvSpPr txBox="1"/>
          <p:nvPr userDrawn="1"/>
        </p:nvSpPr>
        <p:spPr>
          <a:xfrm>
            <a:off x="838200" y="5957025"/>
            <a:ext cx="10515599" cy="276999"/>
          </a:xfrm>
          <a:prstGeom prst="rect">
            <a:avLst/>
          </a:prstGeom>
          <a:noFill/>
        </p:spPr>
        <p:txBody>
          <a:bodyPr wrap="square" rtlCol="0">
            <a:spAutoFit/>
          </a:bodyPr>
          <a:lstStyle/>
          <a:p>
            <a:r>
              <a:rPr lang="en-US" sz="1200" i="1" dirty="0">
                <a:solidFill>
                  <a:schemeClr val="bg2"/>
                </a:solidFill>
              </a:rPr>
              <a:t>Source / Footnote : </a:t>
            </a:r>
          </a:p>
        </p:txBody>
      </p:sp>
      <p:sp>
        <p:nvSpPr>
          <p:cNvPr id="15" name="Footer Placeholder 3">
            <a:extLst>
              <a:ext uri="{FF2B5EF4-FFF2-40B4-BE49-F238E27FC236}">
                <a16:creationId xmlns:a16="http://schemas.microsoft.com/office/drawing/2014/main" id="{814938C0-2B32-4850-A628-E91BB70B7683}"/>
              </a:ext>
            </a:extLst>
          </p:cNvPr>
          <p:cNvSpPr>
            <a:spLocks noGrp="1"/>
          </p:cNvSpPr>
          <p:nvPr>
            <p:ph type="ftr" sz="quarter" idx="3"/>
          </p:nvPr>
        </p:nvSpPr>
        <p:spPr>
          <a:xfrm>
            <a:off x="7480300" y="6369049"/>
            <a:ext cx="3266803" cy="365125"/>
          </a:xfrm>
          <a:prstGeom prst="rect">
            <a:avLst/>
          </a:prstGeom>
        </p:spPr>
        <p:txBody>
          <a:bodyPr/>
          <a:lstStyle>
            <a:lvl1pPr>
              <a:defRPr sz="1200"/>
            </a:lvl1pPr>
          </a:lstStyle>
          <a:p>
            <a:pPr algn="r"/>
            <a:r>
              <a:rPr lang="en-US"/>
              <a:t>Brian@cognalearn.com | www.cognalearn.com</a:t>
            </a:r>
          </a:p>
          <a:p>
            <a:pPr algn="r"/>
            <a:r>
              <a:rPr lang="en-US"/>
              <a:t>Copyright © 2015 - 2018 CognaLearn Pte Ltd. </a:t>
            </a:r>
          </a:p>
          <a:p>
            <a:r>
              <a:rPr lang="en-US"/>
              <a:t> </a:t>
            </a:r>
            <a:endParaRPr lang="en-US" dirty="0"/>
          </a:p>
        </p:txBody>
      </p:sp>
      <p:sp>
        <p:nvSpPr>
          <p:cNvPr id="16" name="Slide Number Placeholder 4">
            <a:extLst>
              <a:ext uri="{FF2B5EF4-FFF2-40B4-BE49-F238E27FC236}">
                <a16:creationId xmlns:a16="http://schemas.microsoft.com/office/drawing/2014/main" id="{A03191FB-B8A0-4B17-99E8-B2960368EB34}"/>
              </a:ext>
            </a:extLst>
          </p:cNvPr>
          <p:cNvSpPr>
            <a:spLocks noGrp="1"/>
          </p:cNvSpPr>
          <p:nvPr>
            <p:ph type="sldNum" sz="quarter" idx="4"/>
          </p:nvPr>
        </p:nvSpPr>
        <p:spPr>
          <a:xfrm>
            <a:off x="10933612" y="6356350"/>
            <a:ext cx="420188" cy="365125"/>
          </a:xfrm>
          <a:prstGeom prst="rect">
            <a:avLst/>
          </a:prstGeom>
        </p:spPr>
        <p:txBody>
          <a:bodyPr/>
          <a:lstStyle>
            <a:lvl1pPr algn="r">
              <a:defRPr sz="1200"/>
            </a:lvl1pPr>
          </a:lstStyle>
          <a:p>
            <a:endParaRPr lang="en-US"/>
          </a:p>
          <a:p>
            <a:fld id="{345A6163-626D-41E0-A59F-F4901EAB6568}" type="slidenum">
              <a:rPr lang="en-US" smtClean="0"/>
              <a:pPr/>
              <a:t>‹#›</a:t>
            </a:fld>
            <a:endParaRPr lang="en-US" dirty="0"/>
          </a:p>
        </p:txBody>
      </p:sp>
    </p:spTree>
    <p:extLst>
      <p:ext uri="{BB962C8B-B14F-4D97-AF65-F5344CB8AC3E}">
        <p14:creationId xmlns:p14="http://schemas.microsoft.com/office/powerpoint/2010/main" val="3278828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Panels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3611D-0E70-48FF-84A3-92AF6E7AB19D}"/>
              </a:ext>
            </a:extLst>
          </p:cNvPr>
          <p:cNvSpPr>
            <a:spLocks noGrp="1"/>
          </p:cNvSpPr>
          <p:nvPr>
            <p:ph type="title"/>
          </p:nvPr>
        </p:nvSpPr>
        <p:spPr/>
        <p:txBody>
          <a:bodyPr/>
          <a:lstStyle/>
          <a:p>
            <a:r>
              <a:rPr lang="en-US"/>
              <a:t>Click to edit Master title style</a:t>
            </a:r>
          </a:p>
        </p:txBody>
      </p:sp>
      <p:sp>
        <p:nvSpPr>
          <p:cNvPr id="6" name="Content Placeholder 2">
            <a:extLst>
              <a:ext uri="{FF2B5EF4-FFF2-40B4-BE49-F238E27FC236}">
                <a16:creationId xmlns:a16="http://schemas.microsoft.com/office/drawing/2014/main" id="{B530DA44-BBAC-44BA-AE04-6B070F01BC76}"/>
              </a:ext>
            </a:extLst>
          </p:cNvPr>
          <p:cNvSpPr>
            <a:spLocks noGrp="1"/>
          </p:cNvSpPr>
          <p:nvPr>
            <p:ph sz="half" idx="1"/>
          </p:nvPr>
        </p:nvSpPr>
        <p:spPr>
          <a:xfrm>
            <a:off x="838200" y="1847850"/>
            <a:ext cx="3454018" cy="4109175"/>
          </a:xfrm>
        </p:spPr>
        <p:txBody>
          <a:bodyPr/>
          <a:lstStyle>
            <a:lvl1pPr>
              <a:defRPr/>
            </a:lvl1pPr>
            <a:lvl2pPr>
              <a:defRPr/>
            </a:lvl2pPr>
            <a:lvl3pPr>
              <a:defRPr/>
            </a:lvl3pPr>
            <a:lvl5pPr>
              <a:defRPr/>
            </a:lvl5pPr>
            <a:lvl6pPr>
              <a:defRPr sz="2600"/>
            </a:lvl6pPr>
          </a:lstStyle>
          <a:p>
            <a:pPr lvl="0"/>
            <a:r>
              <a:rPr lang="en-US" dirty="0"/>
              <a:t>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7DC6EF7B-1D13-4168-AE92-1B53498F9629}"/>
              </a:ext>
            </a:extLst>
          </p:cNvPr>
          <p:cNvSpPr>
            <a:spLocks noGrp="1"/>
          </p:cNvSpPr>
          <p:nvPr>
            <p:ph sz="half" idx="13"/>
          </p:nvPr>
        </p:nvSpPr>
        <p:spPr>
          <a:xfrm>
            <a:off x="4368990" y="1847850"/>
            <a:ext cx="3454018" cy="4109175"/>
          </a:xfrm>
        </p:spPr>
        <p:txBody>
          <a:bodyPr/>
          <a:lstStyle>
            <a:lvl1pPr>
              <a:defRPr/>
            </a:lvl1pPr>
            <a:lvl2pPr>
              <a:defRPr/>
            </a:lvl2pPr>
            <a:lvl3pPr>
              <a:defRPr/>
            </a:lvl3pPr>
            <a:lvl5pPr>
              <a:defRPr/>
            </a:lvl5pPr>
            <a:lvl6pPr>
              <a:defRPr sz="2600"/>
            </a:lvl6pPr>
          </a:lstStyle>
          <a:p>
            <a:pPr lvl="0"/>
            <a:r>
              <a:rPr lang="en-US" dirty="0"/>
              <a:t>Edit Master text styles</a:t>
            </a:r>
          </a:p>
          <a:p>
            <a:pPr lvl="1"/>
            <a:r>
              <a:rPr lang="en-US" dirty="0"/>
              <a:t>Second level</a:t>
            </a:r>
          </a:p>
          <a:p>
            <a:pPr lvl="2"/>
            <a:r>
              <a:rPr lang="en-US" dirty="0"/>
              <a:t>Third level</a:t>
            </a:r>
          </a:p>
        </p:txBody>
      </p:sp>
      <p:sp>
        <p:nvSpPr>
          <p:cNvPr id="8" name="Content Placeholder 2">
            <a:extLst>
              <a:ext uri="{FF2B5EF4-FFF2-40B4-BE49-F238E27FC236}">
                <a16:creationId xmlns:a16="http://schemas.microsoft.com/office/drawing/2014/main" id="{D3F81ABB-4D69-4F5B-BA89-1655700AB0FB}"/>
              </a:ext>
            </a:extLst>
          </p:cNvPr>
          <p:cNvSpPr>
            <a:spLocks noGrp="1"/>
          </p:cNvSpPr>
          <p:nvPr>
            <p:ph sz="half" idx="14"/>
          </p:nvPr>
        </p:nvSpPr>
        <p:spPr>
          <a:xfrm>
            <a:off x="7903096" y="1847850"/>
            <a:ext cx="3454018" cy="4109175"/>
          </a:xfrm>
        </p:spPr>
        <p:txBody>
          <a:bodyPr/>
          <a:lstStyle>
            <a:lvl1pPr>
              <a:defRPr/>
            </a:lvl1pPr>
            <a:lvl2pPr>
              <a:defRPr/>
            </a:lvl2pPr>
            <a:lvl3pPr>
              <a:defRPr/>
            </a:lvl3pPr>
            <a:lvl5pPr>
              <a:defRPr/>
            </a:lvl5pPr>
            <a:lvl6pPr>
              <a:defRPr sz="2600"/>
            </a:lvl6pPr>
          </a:lstStyle>
          <a:p>
            <a:pPr lvl="0"/>
            <a:r>
              <a:rPr lang="en-US" dirty="0"/>
              <a:t>Edit Master text styles</a:t>
            </a:r>
          </a:p>
          <a:p>
            <a:pPr lvl="1"/>
            <a:r>
              <a:rPr lang="en-US" dirty="0"/>
              <a:t>Second level</a:t>
            </a:r>
          </a:p>
          <a:p>
            <a:pPr lvl="2"/>
            <a:r>
              <a:rPr lang="en-US" dirty="0"/>
              <a:t>Third level</a:t>
            </a:r>
          </a:p>
        </p:txBody>
      </p:sp>
      <p:sp>
        <p:nvSpPr>
          <p:cNvPr id="11" name="TextBox 10">
            <a:extLst>
              <a:ext uri="{FF2B5EF4-FFF2-40B4-BE49-F238E27FC236}">
                <a16:creationId xmlns:a16="http://schemas.microsoft.com/office/drawing/2014/main" id="{6B5E83AA-89FA-4933-AA4D-558DFD2E4D2D}"/>
              </a:ext>
            </a:extLst>
          </p:cNvPr>
          <p:cNvSpPr txBox="1"/>
          <p:nvPr userDrawn="1"/>
        </p:nvSpPr>
        <p:spPr>
          <a:xfrm>
            <a:off x="838200" y="5957025"/>
            <a:ext cx="10515599" cy="276999"/>
          </a:xfrm>
          <a:prstGeom prst="rect">
            <a:avLst/>
          </a:prstGeom>
          <a:noFill/>
        </p:spPr>
        <p:txBody>
          <a:bodyPr wrap="square" rtlCol="0">
            <a:spAutoFit/>
          </a:bodyPr>
          <a:lstStyle/>
          <a:p>
            <a:r>
              <a:rPr lang="en-US" sz="1200" i="1" dirty="0">
                <a:solidFill>
                  <a:schemeClr val="bg2"/>
                </a:solidFill>
              </a:rPr>
              <a:t>Source / Footnote : </a:t>
            </a:r>
          </a:p>
        </p:txBody>
      </p:sp>
      <p:sp>
        <p:nvSpPr>
          <p:cNvPr id="10" name="Footer Placeholder 3">
            <a:extLst>
              <a:ext uri="{FF2B5EF4-FFF2-40B4-BE49-F238E27FC236}">
                <a16:creationId xmlns:a16="http://schemas.microsoft.com/office/drawing/2014/main" id="{CAEF8064-A8CC-45AF-ACCE-8580D14F7852}"/>
              </a:ext>
            </a:extLst>
          </p:cNvPr>
          <p:cNvSpPr>
            <a:spLocks noGrp="1"/>
          </p:cNvSpPr>
          <p:nvPr>
            <p:ph type="ftr" sz="quarter" idx="3"/>
          </p:nvPr>
        </p:nvSpPr>
        <p:spPr>
          <a:xfrm>
            <a:off x="7480300" y="6369049"/>
            <a:ext cx="3266803" cy="365125"/>
          </a:xfrm>
          <a:prstGeom prst="rect">
            <a:avLst/>
          </a:prstGeom>
        </p:spPr>
        <p:txBody>
          <a:bodyPr/>
          <a:lstStyle>
            <a:lvl1pPr>
              <a:defRPr sz="1200"/>
            </a:lvl1pPr>
          </a:lstStyle>
          <a:p>
            <a:pPr algn="r"/>
            <a:r>
              <a:rPr lang="en-US"/>
              <a:t>Brian@cognalearn.com | www.cognalearn.com</a:t>
            </a:r>
          </a:p>
          <a:p>
            <a:pPr algn="r"/>
            <a:r>
              <a:rPr lang="en-US"/>
              <a:t>Copyright © 2015 - 2018 CognaLearn Pte Ltd. </a:t>
            </a:r>
          </a:p>
          <a:p>
            <a:r>
              <a:rPr lang="en-US"/>
              <a:t> </a:t>
            </a:r>
            <a:endParaRPr lang="en-US" dirty="0"/>
          </a:p>
        </p:txBody>
      </p:sp>
      <p:sp>
        <p:nvSpPr>
          <p:cNvPr id="15" name="Slide Number Placeholder 4">
            <a:extLst>
              <a:ext uri="{FF2B5EF4-FFF2-40B4-BE49-F238E27FC236}">
                <a16:creationId xmlns:a16="http://schemas.microsoft.com/office/drawing/2014/main" id="{2A34B6CD-842C-426A-8342-064EBEE07EEA}"/>
              </a:ext>
            </a:extLst>
          </p:cNvPr>
          <p:cNvSpPr>
            <a:spLocks noGrp="1"/>
          </p:cNvSpPr>
          <p:nvPr>
            <p:ph type="sldNum" sz="quarter" idx="4"/>
          </p:nvPr>
        </p:nvSpPr>
        <p:spPr>
          <a:xfrm>
            <a:off x="10933612" y="6356350"/>
            <a:ext cx="420188" cy="365125"/>
          </a:xfrm>
          <a:prstGeom prst="rect">
            <a:avLst/>
          </a:prstGeom>
        </p:spPr>
        <p:txBody>
          <a:bodyPr/>
          <a:lstStyle>
            <a:lvl1pPr algn="r">
              <a:defRPr sz="1200"/>
            </a:lvl1pPr>
          </a:lstStyle>
          <a:p>
            <a:endParaRPr lang="en-US"/>
          </a:p>
          <a:p>
            <a:fld id="{345A6163-626D-41E0-A59F-F4901EAB6568}" type="slidenum">
              <a:rPr lang="en-US" smtClean="0"/>
              <a:pPr/>
              <a:t>‹#›</a:t>
            </a:fld>
            <a:endParaRPr lang="en-US" dirty="0"/>
          </a:p>
        </p:txBody>
      </p:sp>
    </p:spTree>
    <p:extLst>
      <p:ext uri="{BB962C8B-B14F-4D97-AF65-F5344CB8AC3E}">
        <p14:creationId xmlns:p14="http://schemas.microsoft.com/office/powerpoint/2010/main" val="1320589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r Panels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58FE0-3A15-4041-AE47-799DC9BC29A9}"/>
              </a:ext>
            </a:extLst>
          </p:cNvPr>
          <p:cNvSpPr>
            <a:spLocks noGrp="1"/>
          </p:cNvSpPr>
          <p:nvPr>
            <p:ph type="title"/>
          </p:nvPr>
        </p:nvSpPr>
        <p:spPr/>
        <p:txBody>
          <a:bodyPr/>
          <a:lstStyle/>
          <a:p>
            <a:r>
              <a:rPr lang="en-US"/>
              <a:t>Click to edit Master title style</a:t>
            </a:r>
          </a:p>
        </p:txBody>
      </p:sp>
      <p:sp>
        <p:nvSpPr>
          <p:cNvPr id="6" name="Content Placeholder 2">
            <a:extLst>
              <a:ext uri="{FF2B5EF4-FFF2-40B4-BE49-F238E27FC236}">
                <a16:creationId xmlns:a16="http://schemas.microsoft.com/office/drawing/2014/main" id="{13FED3B5-07A7-4224-96A4-EC6AB2470D34}"/>
              </a:ext>
            </a:extLst>
          </p:cNvPr>
          <p:cNvSpPr>
            <a:spLocks noGrp="1"/>
          </p:cNvSpPr>
          <p:nvPr>
            <p:ph sz="half" idx="1"/>
          </p:nvPr>
        </p:nvSpPr>
        <p:spPr>
          <a:xfrm>
            <a:off x="838200" y="1773563"/>
            <a:ext cx="5181600" cy="2068401"/>
          </a:xfrm>
        </p:spPr>
        <p:txBody>
          <a:bodyPr/>
          <a:lstStyle>
            <a:lvl1pPr>
              <a:defRPr/>
            </a:lvl1pPr>
            <a:lvl2pPr>
              <a:defRPr/>
            </a:lvl2pPr>
            <a:lvl3pPr>
              <a:defRPr/>
            </a:lvl3pPr>
            <a:lvl5pPr>
              <a:defRPr/>
            </a:lvl5pPr>
            <a:lvl6pPr>
              <a:defRPr sz="2600"/>
            </a:lvl6pPr>
          </a:lstStyle>
          <a:p>
            <a:pPr lvl="0"/>
            <a:r>
              <a:rPr lang="en-US" dirty="0"/>
              <a:t>Edit Master text styles</a:t>
            </a:r>
          </a:p>
          <a:p>
            <a:pPr lvl="1"/>
            <a:r>
              <a:rPr lang="en-US" dirty="0"/>
              <a:t>Second level</a:t>
            </a:r>
          </a:p>
          <a:p>
            <a:pPr lvl="2"/>
            <a:r>
              <a:rPr lang="en-US" dirty="0"/>
              <a:t>Third level</a:t>
            </a:r>
          </a:p>
        </p:txBody>
      </p:sp>
      <p:sp>
        <p:nvSpPr>
          <p:cNvPr id="7" name="Content Placeholder 2">
            <a:extLst>
              <a:ext uri="{FF2B5EF4-FFF2-40B4-BE49-F238E27FC236}">
                <a16:creationId xmlns:a16="http://schemas.microsoft.com/office/drawing/2014/main" id="{4C363743-13CB-43FC-9916-11E613F1A49C}"/>
              </a:ext>
            </a:extLst>
          </p:cNvPr>
          <p:cNvSpPr>
            <a:spLocks noGrp="1"/>
          </p:cNvSpPr>
          <p:nvPr>
            <p:ph sz="half" idx="13"/>
          </p:nvPr>
        </p:nvSpPr>
        <p:spPr>
          <a:xfrm>
            <a:off x="6172199" y="1760310"/>
            <a:ext cx="5181600" cy="2068401"/>
          </a:xfrm>
        </p:spPr>
        <p:txBody>
          <a:bodyPr/>
          <a:lstStyle>
            <a:lvl1pPr>
              <a:defRPr/>
            </a:lvl1pPr>
            <a:lvl2pPr>
              <a:defRPr/>
            </a:lvl2pPr>
            <a:lvl3pPr>
              <a:defRPr/>
            </a:lvl3pPr>
            <a:lvl5pPr>
              <a:defRPr/>
            </a:lvl5pPr>
            <a:lvl6pPr>
              <a:defRPr sz="2600"/>
            </a:lvl6pPr>
          </a:lstStyle>
          <a:p>
            <a:pPr lvl="0"/>
            <a:r>
              <a:rPr lang="en-US" dirty="0"/>
              <a:t>Edit Master text styles</a:t>
            </a:r>
          </a:p>
          <a:p>
            <a:pPr lvl="1"/>
            <a:r>
              <a:rPr lang="en-US" dirty="0"/>
              <a:t>Second level</a:t>
            </a:r>
          </a:p>
          <a:p>
            <a:pPr lvl="2"/>
            <a:r>
              <a:rPr lang="en-US" dirty="0"/>
              <a:t>Third level</a:t>
            </a:r>
          </a:p>
        </p:txBody>
      </p:sp>
      <p:sp>
        <p:nvSpPr>
          <p:cNvPr id="8" name="Content Placeholder 2">
            <a:extLst>
              <a:ext uri="{FF2B5EF4-FFF2-40B4-BE49-F238E27FC236}">
                <a16:creationId xmlns:a16="http://schemas.microsoft.com/office/drawing/2014/main" id="{79134DC5-7DB6-4393-8E84-BABDB492E6AE}"/>
              </a:ext>
            </a:extLst>
          </p:cNvPr>
          <p:cNvSpPr>
            <a:spLocks noGrp="1"/>
          </p:cNvSpPr>
          <p:nvPr>
            <p:ph sz="half" idx="14"/>
          </p:nvPr>
        </p:nvSpPr>
        <p:spPr>
          <a:xfrm>
            <a:off x="838200" y="3914386"/>
            <a:ext cx="5181600" cy="2068401"/>
          </a:xfrm>
        </p:spPr>
        <p:txBody>
          <a:bodyPr/>
          <a:lstStyle>
            <a:lvl1pPr>
              <a:defRPr/>
            </a:lvl1pPr>
            <a:lvl2pPr>
              <a:defRPr/>
            </a:lvl2pPr>
            <a:lvl3pPr>
              <a:defRPr/>
            </a:lvl3pPr>
            <a:lvl5pPr>
              <a:defRPr/>
            </a:lvl5pPr>
            <a:lvl6pPr>
              <a:defRPr sz="2600"/>
            </a:lvl6pPr>
          </a:lstStyle>
          <a:p>
            <a:pPr lvl="0"/>
            <a:r>
              <a:rPr lang="en-US" dirty="0"/>
              <a:t>Edit Master text styles</a:t>
            </a:r>
          </a:p>
          <a:p>
            <a:pPr lvl="1"/>
            <a:r>
              <a:rPr lang="en-US" dirty="0"/>
              <a:t>Second level</a:t>
            </a:r>
          </a:p>
          <a:p>
            <a:pPr lvl="2"/>
            <a:r>
              <a:rPr lang="en-US" dirty="0"/>
              <a:t>Third level</a:t>
            </a:r>
          </a:p>
        </p:txBody>
      </p:sp>
      <p:sp>
        <p:nvSpPr>
          <p:cNvPr id="9" name="Content Placeholder 2">
            <a:extLst>
              <a:ext uri="{FF2B5EF4-FFF2-40B4-BE49-F238E27FC236}">
                <a16:creationId xmlns:a16="http://schemas.microsoft.com/office/drawing/2014/main" id="{3AE22A95-B946-4006-B9F2-0E95D4BAB6AD}"/>
              </a:ext>
            </a:extLst>
          </p:cNvPr>
          <p:cNvSpPr>
            <a:spLocks noGrp="1"/>
          </p:cNvSpPr>
          <p:nvPr>
            <p:ph sz="half" idx="15"/>
          </p:nvPr>
        </p:nvSpPr>
        <p:spPr>
          <a:xfrm>
            <a:off x="6172199" y="3914386"/>
            <a:ext cx="5181600" cy="2068401"/>
          </a:xfrm>
        </p:spPr>
        <p:txBody>
          <a:bodyPr/>
          <a:lstStyle>
            <a:lvl1pPr>
              <a:defRPr/>
            </a:lvl1pPr>
            <a:lvl2pPr>
              <a:defRPr/>
            </a:lvl2pPr>
            <a:lvl3pPr>
              <a:defRPr/>
            </a:lvl3pPr>
            <a:lvl5pPr>
              <a:defRPr/>
            </a:lvl5pPr>
            <a:lvl6pPr>
              <a:defRPr sz="2600"/>
            </a:lvl6pPr>
          </a:lstStyle>
          <a:p>
            <a:pPr lvl="0"/>
            <a:r>
              <a:rPr lang="en-US" dirty="0"/>
              <a:t>Edit Master text styles</a:t>
            </a:r>
          </a:p>
          <a:p>
            <a:pPr lvl="1"/>
            <a:r>
              <a:rPr lang="en-US" dirty="0"/>
              <a:t>Second level</a:t>
            </a:r>
          </a:p>
          <a:p>
            <a:pPr lvl="2"/>
            <a:r>
              <a:rPr lang="en-US" dirty="0"/>
              <a:t>Third level</a:t>
            </a:r>
          </a:p>
        </p:txBody>
      </p:sp>
      <p:sp>
        <p:nvSpPr>
          <p:cNvPr id="12" name="TextBox 11">
            <a:extLst>
              <a:ext uri="{FF2B5EF4-FFF2-40B4-BE49-F238E27FC236}">
                <a16:creationId xmlns:a16="http://schemas.microsoft.com/office/drawing/2014/main" id="{E3FA4CC2-14D4-4586-9C7F-0079D74AE980}"/>
              </a:ext>
            </a:extLst>
          </p:cNvPr>
          <p:cNvSpPr txBox="1"/>
          <p:nvPr userDrawn="1"/>
        </p:nvSpPr>
        <p:spPr>
          <a:xfrm>
            <a:off x="838200" y="5957025"/>
            <a:ext cx="10515599" cy="276999"/>
          </a:xfrm>
          <a:prstGeom prst="rect">
            <a:avLst/>
          </a:prstGeom>
          <a:noFill/>
        </p:spPr>
        <p:txBody>
          <a:bodyPr wrap="square" rtlCol="0">
            <a:spAutoFit/>
          </a:bodyPr>
          <a:lstStyle/>
          <a:p>
            <a:r>
              <a:rPr lang="en-US" sz="1200" i="1" dirty="0">
                <a:solidFill>
                  <a:schemeClr val="bg2"/>
                </a:solidFill>
              </a:rPr>
              <a:t>Source / Footnote : </a:t>
            </a:r>
          </a:p>
        </p:txBody>
      </p:sp>
      <p:sp>
        <p:nvSpPr>
          <p:cNvPr id="11" name="Footer Placeholder 3">
            <a:extLst>
              <a:ext uri="{FF2B5EF4-FFF2-40B4-BE49-F238E27FC236}">
                <a16:creationId xmlns:a16="http://schemas.microsoft.com/office/drawing/2014/main" id="{CB2D0C7A-FF9A-4DED-93C6-23F3D42770FF}"/>
              </a:ext>
            </a:extLst>
          </p:cNvPr>
          <p:cNvSpPr>
            <a:spLocks noGrp="1"/>
          </p:cNvSpPr>
          <p:nvPr>
            <p:ph type="ftr" sz="quarter" idx="3"/>
          </p:nvPr>
        </p:nvSpPr>
        <p:spPr>
          <a:xfrm>
            <a:off x="7480300" y="6369049"/>
            <a:ext cx="3266803" cy="365125"/>
          </a:xfrm>
          <a:prstGeom prst="rect">
            <a:avLst/>
          </a:prstGeom>
        </p:spPr>
        <p:txBody>
          <a:bodyPr/>
          <a:lstStyle>
            <a:lvl1pPr>
              <a:defRPr sz="1200"/>
            </a:lvl1pPr>
          </a:lstStyle>
          <a:p>
            <a:pPr algn="r"/>
            <a:r>
              <a:rPr lang="en-US"/>
              <a:t>Brian@cognalearn.com | www.cognalearn.com</a:t>
            </a:r>
          </a:p>
          <a:p>
            <a:pPr algn="r"/>
            <a:r>
              <a:rPr lang="en-US"/>
              <a:t>Copyright © 2015 - 2018 CognaLearn Pte Ltd. </a:t>
            </a:r>
          </a:p>
          <a:p>
            <a:r>
              <a:rPr lang="en-US"/>
              <a:t> </a:t>
            </a:r>
            <a:endParaRPr lang="en-US" dirty="0"/>
          </a:p>
        </p:txBody>
      </p:sp>
      <p:sp>
        <p:nvSpPr>
          <p:cNvPr id="16" name="Slide Number Placeholder 4">
            <a:extLst>
              <a:ext uri="{FF2B5EF4-FFF2-40B4-BE49-F238E27FC236}">
                <a16:creationId xmlns:a16="http://schemas.microsoft.com/office/drawing/2014/main" id="{E29E291C-E70E-41B8-9638-335B6C55BCE5}"/>
              </a:ext>
            </a:extLst>
          </p:cNvPr>
          <p:cNvSpPr>
            <a:spLocks noGrp="1"/>
          </p:cNvSpPr>
          <p:nvPr>
            <p:ph type="sldNum" sz="quarter" idx="4"/>
          </p:nvPr>
        </p:nvSpPr>
        <p:spPr>
          <a:xfrm>
            <a:off x="10933612" y="6356350"/>
            <a:ext cx="420188" cy="365125"/>
          </a:xfrm>
          <a:prstGeom prst="rect">
            <a:avLst/>
          </a:prstGeom>
        </p:spPr>
        <p:txBody>
          <a:bodyPr/>
          <a:lstStyle>
            <a:lvl1pPr algn="r">
              <a:defRPr sz="1200"/>
            </a:lvl1pPr>
          </a:lstStyle>
          <a:p>
            <a:endParaRPr lang="en-US"/>
          </a:p>
          <a:p>
            <a:fld id="{345A6163-626D-41E0-A59F-F4901EAB6568}" type="slidenum">
              <a:rPr lang="en-US" smtClean="0"/>
              <a:pPr/>
              <a:t>‹#›</a:t>
            </a:fld>
            <a:endParaRPr lang="en-US" dirty="0"/>
          </a:p>
        </p:txBody>
      </p:sp>
    </p:spTree>
    <p:extLst>
      <p:ext uri="{BB962C8B-B14F-4D97-AF65-F5344CB8AC3E}">
        <p14:creationId xmlns:p14="http://schemas.microsoft.com/office/powerpoint/2010/main" val="35599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2 pane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FFBC-6487-4EDF-B8DE-A3DB89F4A313}"/>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979D59CD-124C-4CF3-9BC5-54822ADFC4E7}"/>
              </a:ext>
            </a:extLst>
          </p:cNvPr>
          <p:cNvSpPr>
            <a:spLocks noGrp="1"/>
          </p:cNvSpPr>
          <p:nvPr>
            <p:ph type="body" idx="1"/>
          </p:nvPr>
        </p:nvSpPr>
        <p:spPr>
          <a:xfrm>
            <a:off x="839788" y="1791577"/>
            <a:ext cx="5157787" cy="657225"/>
          </a:xfrm>
          <a:solidFill>
            <a:schemeClr val="tx2"/>
          </a:solidFill>
        </p:spPr>
        <p:txBody>
          <a:bodyPr anchor="ctr" anchorCtr="1"/>
          <a:lstStyle>
            <a:lvl1pPr marL="0" indent="0">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C827BAF6-A523-4758-9157-EF53C46337E5}"/>
              </a:ext>
            </a:extLst>
          </p:cNvPr>
          <p:cNvSpPr>
            <a:spLocks noGrp="1"/>
          </p:cNvSpPr>
          <p:nvPr>
            <p:ph sz="half" idx="2"/>
          </p:nvPr>
        </p:nvSpPr>
        <p:spPr>
          <a:xfrm>
            <a:off x="839788" y="2549691"/>
            <a:ext cx="5157787" cy="3407334"/>
          </a:xfrm>
        </p:spPr>
        <p:txBody>
          <a:bodyPr/>
          <a:lstStyle>
            <a:lvl1pPr>
              <a:defRPr sz="2800"/>
            </a:lvl1pPr>
            <a:lvl2pPr>
              <a:defRPr sz="2600"/>
            </a:lvl2pPr>
            <a:lvl3pPr>
              <a:defRPr sz="2400"/>
            </a:lvl3pPr>
          </a:lstStyle>
          <a:p>
            <a:pPr lvl="0"/>
            <a:r>
              <a:rPr lang="en-US" dirty="0"/>
              <a:t>Edit Master text styles</a:t>
            </a:r>
          </a:p>
          <a:p>
            <a:pPr lvl="1"/>
            <a:r>
              <a:rPr lang="en-US" dirty="0"/>
              <a:t>Second level</a:t>
            </a:r>
          </a:p>
          <a:p>
            <a:pPr lvl="2"/>
            <a:r>
              <a:rPr lang="en-US" dirty="0"/>
              <a:t>Third level</a:t>
            </a:r>
          </a:p>
        </p:txBody>
      </p:sp>
      <p:sp>
        <p:nvSpPr>
          <p:cNvPr id="22" name="TextBox 21">
            <a:extLst>
              <a:ext uri="{FF2B5EF4-FFF2-40B4-BE49-F238E27FC236}">
                <a16:creationId xmlns:a16="http://schemas.microsoft.com/office/drawing/2014/main" id="{7CAC2D92-E771-4535-B401-0D2BDECA77DA}"/>
              </a:ext>
            </a:extLst>
          </p:cNvPr>
          <p:cNvSpPr txBox="1"/>
          <p:nvPr userDrawn="1"/>
        </p:nvSpPr>
        <p:spPr>
          <a:xfrm>
            <a:off x="838200" y="5957025"/>
            <a:ext cx="10515599" cy="276999"/>
          </a:xfrm>
          <a:prstGeom prst="rect">
            <a:avLst/>
          </a:prstGeom>
          <a:noFill/>
        </p:spPr>
        <p:txBody>
          <a:bodyPr wrap="square" rtlCol="0">
            <a:spAutoFit/>
          </a:bodyPr>
          <a:lstStyle/>
          <a:p>
            <a:r>
              <a:rPr lang="en-US" sz="1200" i="1" dirty="0">
                <a:solidFill>
                  <a:schemeClr val="bg2"/>
                </a:solidFill>
              </a:rPr>
              <a:t>Source / Footnote : </a:t>
            </a:r>
          </a:p>
        </p:txBody>
      </p:sp>
      <p:sp>
        <p:nvSpPr>
          <p:cNvPr id="24" name="Text Placeholder 2">
            <a:extLst>
              <a:ext uri="{FF2B5EF4-FFF2-40B4-BE49-F238E27FC236}">
                <a16:creationId xmlns:a16="http://schemas.microsoft.com/office/drawing/2014/main" id="{A77026E2-9F3D-4FE2-A347-775849DE8AFA}"/>
              </a:ext>
            </a:extLst>
          </p:cNvPr>
          <p:cNvSpPr>
            <a:spLocks noGrp="1"/>
          </p:cNvSpPr>
          <p:nvPr>
            <p:ph type="body" idx="10"/>
          </p:nvPr>
        </p:nvSpPr>
        <p:spPr>
          <a:xfrm>
            <a:off x="6196012" y="1791577"/>
            <a:ext cx="5157787" cy="657225"/>
          </a:xfrm>
          <a:solidFill>
            <a:schemeClr val="tx2"/>
          </a:solidFill>
        </p:spPr>
        <p:txBody>
          <a:bodyPr anchor="ctr" anchorCtr="1"/>
          <a:lstStyle>
            <a:lvl1pPr marL="0" indent="0">
              <a:buNone/>
              <a:defRPr sz="32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25" name="Content Placeholder 3">
            <a:extLst>
              <a:ext uri="{FF2B5EF4-FFF2-40B4-BE49-F238E27FC236}">
                <a16:creationId xmlns:a16="http://schemas.microsoft.com/office/drawing/2014/main" id="{79CEDA63-3507-4ED7-BEF7-1D4FD1EBFE2F}"/>
              </a:ext>
            </a:extLst>
          </p:cNvPr>
          <p:cNvSpPr>
            <a:spLocks noGrp="1"/>
          </p:cNvSpPr>
          <p:nvPr>
            <p:ph sz="half" idx="11"/>
          </p:nvPr>
        </p:nvSpPr>
        <p:spPr>
          <a:xfrm>
            <a:off x="6196012" y="2549691"/>
            <a:ext cx="5157787" cy="3407334"/>
          </a:xfrm>
        </p:spPr>
        <p:txBody>
          <a:bodyPr/>
          <a:lstStyle>
            <a:lvl1pPr>
              <a:defRPr sz="2800"/>
            </a:lvl1pPr>
            <a:lvl2pPr>
              <a:defRPr sz="2600"/>
            </a:lvl2pPr>
            <a:lvl3pPr>
              <a:defRPr sz="2400"/>
            </a:lvl3pPr>
          </a:lstStyle>
          <a:p>
            <a:pPr lvl="0"/>
            <a:r>
              <a:rPr lang="en-US" dirty="0"/>
              <a:t>Edit Master text styles</a:t>
            </a:r>
          </a:p>
          <a:p>
            <a:pPr lvl="1"/>
            <a:r>
              <a:rPr lang="en-US" dirty="0"/>
              <a:t>Second level</a:t>
            </a:r>
          </a:p>
          <a:p>
            <a:pPr lvl="2"/>
            <a:r>
              <a:rPr lang="en-US" dirty="0"/>
              <a:t>Third level</a:t>
            </a:r>
          </a:p>
        </p:txBody>
      </p:sp>
      <p:sp>
        <p:nvSpPr>
          <p:cNvPr id="11" name="Footer Placeholder 3">
            <a:extLst>
              <a:ext uri="{FF2B5EF4-FFF2-40B4-BE49-F238E27FC236}">
                <a16:creationId xmlns:a16="http://schemas.microsoft.com/office/drawing/2014/main" id="{37AF9672-6D19-4F84-BFD4-8A033048D798}"/>
              </a:ext>
            </a:extLst>
          </p:cNvPr>
          <p:cNvSpPr>
            <a:spLocks noGrp="1"/>
          </p:cNvSpPr>
          <p:nvPr>
            <p:ph type="ftr" sz="quarter" idx="3"/>
          </p:nvPr>
        </p:nvSpPr>
        <p:spPr>
          <a:xfrm>
            <a:off x="7480300" y="6369049"/>
            <a:ext cx="3266803" cy="365125"/>
          </a:xfrm>
          <a:prstGeom prst="rect">
            <a:avLst/>
          </a:prstGeom>
        </p:spPr>
        <p:txBody>
          <a:bodyPr/>
          <a:lstStyle>
            <a:lvl1pPr>
              <a:defRPr sz="1200"/>
            </a:lvl1pPr>
          </a:lstStyle>
          <a:p>
            <a:pPr algn="r"/>
            <a:r>
              <a:rPr lang="en-US"/>
              <a:t>Brian@cognalearn.com | www.cognalearn.com</a:t>
            </a:r>
          </a:p>
          <a:p>
            <a:pPr algn="r"/>
            <a:r>
              <a:rPr lang="en-US"/>
              <a:t>Copyright © 2015 - 2018 CognaLearn Pte Ltd. </a:t>
            </a:r>
          </a:p>
          <a:p>
            <a:r>
              <a:rPr lang="en-US"/>
              <a:t> </a:t>
            </a:r>
            <a:endParaRPr lang="en-US" dirty="0"/>
          </a:p>
        </p:txBody>
      </p:sp>
      <p:sp>
        <p:nvSpPr>
          <p:cNvPr id="12" name="Slide Number Placeholder 4">
            <a:extLst>
              <a:ext uri="{FF2B5EF4-FFF2-40B4-BE49-F238E27FC236}">
                <a16:creationId xmlns:a16="http://schemas.microsoft.com/office/drawing/2014/main" id="{F347A51E-9296-4900-B565-A5C08C0B52D4}"/>
              </a:ext>
            </a:extLst>
          </p:cNvPr>
          <p:cNvSpPr>
            <a:spLocks noGrp="1"/>
          </p:cNvSpPr>
          <p:nvPr>
            <p:ph type="sldNum" sz="quarter" idx="4"/>
          </p:nvPr>
        </p:nvSpPr>
        <p:spPr>
          <a:xfrm>
            <a:off x="10933612" y="6356350"/>
            <a:ext cx="420188" cy="365125"/>
          </a:xfrm>
          <a:prstGeom prst="rect">
            <a:avLst/>
          </a:prstGeom>
        </p:spPr>
        <p:txBody>
          <a:bodyPr/>
          <a:lstStyle>
            <a:lvl1pPr algn="r">
              <a:defRPr sz="1200"/>
            </a:lvl1pPr>
          </a:lstStyle>
          <a:p>
            <a:endParaRPr lang="en-US"/>
          </a:p>
          <a:p>
            <a:fld id="{345A6163-626D-41E0-A59F-F4901EAB6568}" type="slidenum">
              <a:rPr lang="en-US" smtClean="0"/>
              <a:pPr/>
              <a:t>‹#›</a:t>
            </a:fld>
            <a:endParaRPr lang="en-US" dirty="0"/>
          </a:p>
        </p:txBody>
      </p:sp>
    </p:spTree>
    <p:extLst>
      <p:ext uri="{BB962C8B-B14F-4D97-AF65-F5344CB8AC3E}">
        <p14:creationId xmlns:p14="http://schemas.microsoft.com/office/powerpoint/2010/main" val="3695695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3 pane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828D0-C8DF-4EE7-AB2F-4733C9999362}"/>
              </a:ext>
            </a:extLst>
          </p:cNvPr>
          <p:cNvSpPr>
            <a:spLocks noGrp="1"/>
          </p:cNvSpPr>
          <p:nvPr>
            <p:ph type="title"/>
          </p:nvPr>
        </p:nvSpPr>
        <p:spPr/>
        <p:txBody>
          <a:bodyPr/>
          <a:lstStyle/>
          <a:p>
            <a:r>
              <a:rPr lang="en-US"/>
              <a:t>Click to edit Master title style</a:t>
            </a:r>
          </a:p>
        </p:txBody>
      </p:sp>
      <p:sp>
        <p:nvSpPr>
          <p:cNvPr id="6" name="Text Placeholder 2">
            <a:extLst>
              <a:ext uri="{FF2B5EF4-FFF2-40B4-BE49-F238E27FC236}">
                <a16:creationId xmlns:a16="http://schemas.microsoft.com/office/drawing/2014/main" id="{9F992310-007D-40D0-9352-749B2DC2ED8A}"/>
              </a:ext>
            </a:extLst>
          </p:cNvPr>
          <p:cNvSpPr>
            <a:spLocks noGrp="1"/>
          </p:cNvSpPr>
          <p:nvPr>
            <p:ph type="body" idx="1"/>
          </p:nvPr>
        </p:nvSpPr>
        <p:spPr>
          <a:xfrm>
            <a:off x="839789" y="1791578"/>
            <a:ext cx="3343262" cy="582694"/>
          </a:xfrm>
          <a:solidFill>
            <a:schemeClr val="tx2"/>
          </a:solidFill>
        </p:spPr>
        <p:txBody>
          <a:bodyPr anchor="ctr" anchorCtr="1"/>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7" name="Content Placeholder 3">
            <a:extLst>
              <a:ext uri="{FF2B5EF4-FFF2-40B4-BE49-F238E27FC236}">
                <a16:creationId xmlns:a16="http://schemas.microsoft.com/office/drawing/2014/main" id="{D187BA9E-CE36-423F-A89B-74F30A01C75A}"/>
              </a:ext>
            </a:extLst>
          </p:cNvPr>
          <p:cNvSpPr>
            <a:spLocks noGrp="1"/>
          </p:cNvSpPr>
          <p:nvPr>
            <p:ph sz="half" idx="2"/>
          </p:nvPr>
        </p:nvSpPr>
        <p:spPr>
          <a:xfrm>
            <a:off x="839789" y="2426698"/>
            <a:ext cx="3343262" cy="3541652"/>
          </a:xfrm>
        </p:spPr>
        <p:txBody>
          <a:bodyPr/>
          <a:lstStyle>
            <a:lvl1pPr>
              <a:defRPr sz="2800"/>
            </a:lvl1pPr>
            <a:lvl2pPr>
              <a:defRPr sz="2600"/>
            </a:lvl2pPr>
            <a:lvl3pPr>
              <a:defRPr sz="2400"/>
            </a:lvl3pPr>
          </a:lstStyle>
          <a:p>
            <a:pPr lvl="0"/>
            <a:r>
              <a:rPr lang="en-US" dirty="0"/>
              <a:t>Edit Master text styles</a:t>
            </a:r>
          </a:p>
          <a:p>
            <a:pPr lvl="1"/>
            <a:r>
              <a:rPr lang="en-US" dirty="0"/>
              <a:t>Second level</a:t>
            </a:r>
          </a:p>
          <a:p>
            <a:pPr lvl="2"/>
            <a:r>
              <a:rPr lang="en-US" dirty="0"/>
              <a:t>Third level</a:t>
            </a:r>
          </a:p>
        </p:txBody>
      </p:sp>
      <p:sp>
        <p:nvSpPr>
          <p:cNvPr id="9" name="Text Placeholder 2">
            <a:extLst>
              <a:ext uri="{FF2B5EF4-FFF2-40B4-BE49-F238E27FC236}">
                <a16:creationId xmlns:a16="http://schemas.microsoft.com/office/drawing/2014/main" id="{9AEA68B2-4B39-4DC7-ACDE-9198E1654E71}"/>
              </a:ext>
            </a:extLst>
          </p:cNvPr>
          <p:cNvSpPr>
            <a:spLocks noGrp="1"/>
          </p:cNvSpPr>
          <p:nvPr>
            <p:ph type="body" idx="13"/>
          </p:nvPr>
        </p:nvSpPr>
        <p:spPr>
          <a:xfrm>
            <a:off x="4426527" y="1791578"/>
            <a:ext cx="3358697" cy="582694"/>
          </a:xfrm>
          <a:solidFill>
            <a:schemeClr val="tx2"/>
          </a:solidFill>
        </p:spPr>
        <p:txBody>
          <a:bodyPr anchor="ctr" anchorCtr="1"/>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2" name="Text Placeholder 2">
            <a:extLst>
              <a:ext uri="{FF2B5EF4-FFF2-40B4-BE49-F238E27FC236}">
                <a16:creationId xmlns:a16="http://schemas.microsoft.com/office/drawing/2014/main" id="{9299CE38-53F6-4BE0-B25B-D9D9815669B1}"/>
              </a:ext>
            </a:extLst>
          </p:cNvPr>
          <p:cNvSpPr>
            <a:spLocks noGrp="1"/>
          </p:cNvSpPr>
          <p:nvPr>
            <p:ph type="body" idx="15"/>
          </p:nvPr>
        </p:nvSpPr>
        <p:spPr>
          <a:xfrm>
            <a:off x="7994072" y="1794165"/>
            <a:ext cx="3358697" cy="585566"/>
          </a:xfrm>
          <a:solidFill>
            <a:schemeClr val="tx2"/>
          </a:solidFill>
        </p:spPr>
        <p:txBody>
          <a:bodyPr anchor="ctr" anchorCtr="1"/>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7" name="Content Placeholder 3">
            <a:extLst>
              <a:ext uri="{FF2B5EF4-FFF2-40B4-BE49-F238E27FC236}">
                <a16:creationId xmlns:a16="http://schemas.microsoft.com/office/drawing/2014/main" id="{7012A052-82CE-4D73-8377-5E56C21496F4}"/>
              </a:ext>
            </a:extLst>
          </p:cNvPr>
          <p:cNvSpPr>
            <a:spLocks noGrp="1"/>
          </p:cNvSpPr>
          <p:nvPr>
            <p:ph sz="half" idx="16"/>
          </p:nvPr>
        </p:nvSpPr>
        <p:spPr>
          <a:xfrm>
            <a:off x="4441962" y="2426698"/>
            <a:ext cx="3343262" cy="3541652"/>
          </a:xfrm>
        </p:spPr>
        <p:txBody>
          <a:bodyPr/>
          <a:lstStyle>
            <a:lvl1pPr>
              <a:defRPr sz="2800"/>
            </a:lvl1pPr>
            <a:lvl2pPr>
              <a:defRPr sz="2600"/>
            </a:lvl2pPr>
            <a:lvl3pPr>
              <a:defRPr sz="2400"/>
            </a:lvl3pPr>
          </a:lstStyle>
          <a:p>
            <a:pPr lvl="0"/>
            <a:r>
              <a:rPr lang="en-US" dirty="0"/>
              <a:t>Edit Master text styles</a:t>
            </a:r>
          </a:p>
          <a:p>
            <a:pPr lvl="1"/>
            <a:r>
              <a:rPr lang="en-US" dirty="0"/>
              <a:t>Second level</a:t>
            </a:r>
          </a:p>
          <a:p>
            <a:pPr lvl="2"/>
            <a:r>
              <a:rPr lang="en-US" dirty="0"/>
              <a:t>Third level</a:t>
            </a:r>
          </a:p>
        </p:txBody>
      </p:sp>
      <p:sp>
        <p:nvSpPr>
          <p:cNvPr id="18" name="Content Placeholder 3">
            <a:extLst>
              <a:ext uri="{FF2B5EF4-FFF2-40B4-BE49-F238E27FC236}">
                <a16:creationId xmlns:a16="http://schemas.microsoft.com/office/drawing/2014/main" id="{1837E839-5178-4913-9162-EA22B64CD281}"/>
              </a:ext>
            </a:extLst>
          </p:cNvPr>
          <p:cNvSpPr>
            <a:spLocks noGrp="1"/>
          </p:cNvSpPr>
          <p:nvPr>
            <p:ph sz="half" idx="17"/>
          </p:nvPr>
        </p:nvSpPr>
        <p:spPr>
          <a:xfrm>
            <a:off x="7994072" y="2426698"/>
            <a:ext cx="3343262" cy="3541652"/>
          </a:xfrm>
        </p:spPr>
        <p:txBody>
          <a:bodyPr/>
          <a:lstStyle>
            <a:lvl1pPr>
              <a:defRPr sz="2800"/>
            </a:lvl1pPr>
            <a:lvl2pPr>
              <a:defRPr sz="2600"/>
            </a:lvl2pPr>
            <a:lvl3pPr>
              <a:defRPr sz="2400"/>
            </a:lvl3pPr>
          </a:lstStyle>
          <a:p>
            <a:pPr lvl="0"/>
            <a:r>
              <a:rPr lang="en-US" dirty="0"/>
              <a:t>Edit Master text styles</a:t>
            </a:r>
          </a:p>
          <a:p>
            <a:pPr lvl="1"/>
            <a:r>
              <a:rPr lang="en-US" dirty="0"/>
              <a:t>Second level</a:t>
            </a:r>
          </a:p>
          <a:p>
            <a:pPr lvl="2"/>
            <a:r>
              <a:rPr lang="en-US" dirty="0"/>
              <a:t>Third level</a:t>
            </a:r>
          </a:p>
        </p:txBody>
      </p:sp>
      <p:sp>
        <p:nvSpPr>
          <p:cNvPr id="14" name="Slide Number Placeholder 4">
            <a:extLst>
              <a:ext uri="{FF2B5EF4-FFF2-40B4-BE49-F238E27FC236}">
                <a16:creationId xmlns:a16="http://schemas.microsoft.com/office/drawing/2014/main" id="{C5040D65-7849-4EE1-B483-B870AB530B55}"/>
              </a:ext>
            </a:extLst>
          </p:cNvPr>
          <p:cNvSpPr>
            <a:spLocks noGrp="1"/>
          </p:cNvSpPr>
          <p:nvPr>
            <p:ph type="sldNum" sz="quarter" idx="4"/>
          </p:nvPr>
        </p:nvSpPr>
        <p:spPr>
          <a:xfrm>
            <a:off x="10933612" y="6356350"/>
            <a:ext cx="420188" cy="365125"/>
          </a:xfrm>
          <a:prstGeom prst="rect">
            <a:avLst/>
          </a:prstGeom>
        </p:spPr>
        <p:txBody>
          <a:bodyPr/>
          <a:lstStyle>
            <a:lvl1pPr algn="r">
              <a:defRPr sz="1200"/>
            </a:lvl1pPr>
          </a:lstStyle>
          <a:p>
            <a:endParaRPr lang="en-US"/>
          </a:p>
          <a:p>
            <a:fld id="{345A6163-626D-41E0-A59F-F4901EAB6568}" type="slidenum">
              <a:rPr lang="en-US" smtClean="0"/>
              <a:pPr/>
              <a:t>‹#›</a:t>
            </a:fld>
            <a:endParaRPr lang="en-US" dirty="0"/>
          </a:p>
        </p:txBody>
      </p:sp>
      <p:sp>
        <p:nvSpPr>
          <p:cNvPr id="15" name="Footer Placeholder 4">
            <a:extLst>
              <a:ext uri="{FF2B5EF4-FFF2-40B4-BE49-F238E27FC236}">
                <a16:creationId xmlns:a16="http://schemas.microsoft.com/office/drawing/2014/main" id="{8E2CD315-D88C-41C7-BDED-02B14986E1AF}"/>
              </a:ext>
            </a:extLst>
          </p:cNvPr>
          <p:cNvSpPr>
            <a:spLocks noGrp="1"/>
          </p:cNvSpPr>
          <p:nvPr>
            <p:ph type="ftr" sz="quarter" idx="3"/>
          </p:nvPr>
        </p:nvSpPr>
        <p:spPr>
          <a:xfrm>
            <a:off x="3559278" y="6282804"/>
            <a:ext cx="7238626" cy="365125"/>
          </a:xfrm>
        </p:spPr>
        <p:txBody>
          <a:bodyPr/>
          <a:lstStyle/>
          <a:p>
            <a:pPr algn="l"/>
            <a:r>
              <a:rPr lang="en-US" dirty="0"/>
              <a:t>Copyright Brian O’Dwyer and CognaLearn Pte Ltd and </a:t>
            </a:r>
            <a:r>
              <a:rPr lang="en-US" dirty="0">
                <a:hlinkClick r:id="rId2"/>
              </a:rPr>
              <a:t>www.intedashboard.com</a:t>
            </a:r>
            <a:r>
              <a:rPr lang="en-US" dirty="0"/>
              <a:t> where applicable. </a:t>
            </a:r>
            <a:endParaRPr lang="en-SG" dirty="0"/>
          </a:p>
          <a:p>
            <a:pPr algn="l"/>
            <a:r>
              <a:rPr lang="en-US" dirty="0"/>
              <a:t>Slides available from </a:t>
            </a:r>
            <a:r>
              <a:rPr lang="en-US" dirty="0">
                <a:hlinkClick r:id="rId3"/>
              </a:rPr>
              <a:t>odwyerb@erau.edu</a:t>
            </a:r>
            <a:r>
              <a:rPr lang="en-US" dirty="0"/>
              <a:t> and may be used with attribution</a:t>
            </a:r>
            <a:endParaRPr lang="en-SG" dirty="0"/>
          </a:p>
          <a:p>
            <a:pPr algn="l"/>
            <a:r>
              <a:rPr lang="en-US" dirty="0"/>
              <a:t> </a:t>
            </a:r>
            <a:endParaRPr lang="en-SG" dirty="0"/>
          </a:p>
          <a:p>
            <a:pPr algn="l"/>
            <a:endParaRPr lang="en-US" dirty="0"/>
          </a:p>
        </p:txBody>
      </p:sp>
    </p:spTree>
    <p:extLst>
      <p:ext uri="{BB962C8B-B14F-4D97-AF65-F5344CB8AC3E}">
        <p14:creationId xmlns:p14="http://schemas.microsoft.com/office/powerpoint/2010/main" val="1229744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D5D57-AF35-4447-8F67-20287D68598C}"/>
              </a:ext>
            </a:extLst>
          </p:cNvPr>
          <p:cNvSpPr>
            <a:spLocks noGrp="1" noChangeAspect="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E8FA8C09-EF32-4F77-A638-0723537D092B}"/>
              </a:ext>
            </a:extLst>
          </p:cNvPr>
          <p:cNvSpPr>
            <a:spLocks noGrp="1"/>
          </p:cNvSpPr>
          <p:nvPr>
            <p:ph type="body" idx="1"/>
          </p:nvPr>
        </p:nvSpPr>
        <p:spPr>
          <a:xfrm>
            <a:off x="838200" y="1786436"/>
            <a:ext cx="10515600" cy="4235904"/>
          </a:xfrm>
          <a:prstGeom prst="rect">
            <a:avLst/>
          </a:prstGeom>
        </p:spPr>
        <p:txBody>
          <a:bodyPr vert="horz" lIns="91440" tIns="45720" rIns="91440" bIns="45720" rtlCol="0" anchor="t" anchorCtr="0">
            <a:noAutofit/>
          </a:bodyPr>
          <a:lstStyle/>
          <a:p>
            <a:pPr lvl="0"/>
            <a:r>
              <a:rPr lang="en-US" dirty="0"/>
              <a:t>Edit Master text styles</a:t>
            </a:r>
          </a:p>
          <a:p>
            <a:pPr lvl="1"/>
            <a:r>
              <a:rPr lang="en-US" dirty="0"/>
              <a:t>Second level</a:t>
            </a:r>
          </a:p>
          <a:p>
            <a:pPr lvl="2"/>
            <a:r>
              <a:rPr lang="en-US" dirty="0"/>
              <a:t>Third level</a:t>
            </a:r>
          </a:p>
          <a:p>
            <a:pPr lvl="3"/>
            <a:r>
              <a:rPr lang="en-US" sz="2800" dirty="0"/>
              <a:t>Fourth level</a:t>
            </a:r>
          </a:p>
          <a:p>
            <a:pPr lvl="4"/>
            <a:r>
              <a:rPr lang="en-US" sz="2400" dirty="0"/>
              <a:t>Fifth level</a:t>
            </a:r>
            <a:endParaRPr lang="en-US" dirty="0"/>
          </a:p>
          <a:p>
            <a:pPr lvl="6"/>
            <a:endParaRPr lang="en-US" dirty="0"/>
          </a:p>
        </p:txBody>
      </p:sp>
      <p:pic>
        <p:nvPicPr>
          <p:cNvPr id="8" name="Picture 7">
            <a:extLst>
              <a:ext uri="{FF2B5EF4-FFF2-40B4-BE49-F238E27FC236}">
                <a16:creationId xmlns:a16="http://schemas.microsoft.com/office/drawing/2014/main" id="{303D7E13-0230-4F6C-8EB5-058395FB2CBF}"/>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838200" y="6269798"/>
            <a:ext cx="1828800" cy="394050"/>
          </a:xfrm>
          <a:prstGeom prst="rect">
            <a:avLst/>
          </a:prstGeom>
        </p:spPr>
      </p:pic>
      <p:sp>
        <p:nvSpPr>
          <p:cNvPr id="18" name="Footer Placeholder 3">
            <a:extLst>
              <a:ext uri="{FF2B5EF4-FFF2-40B4-BE49-F238E27FC236}">
                <a16:creationId xmlns:a16="http://schemas.microsoft.com/office/drawing/2014/main" id="{6B42425E-DA68-45AF-8B32-C638A59FD70F}"/>
              </a:ext>
            </a:extLst>
          </p:cNvPr>
          <p:cNvSpPr>
            <a:spLocks noGrp="1"/>
          </p:cNvSpPr>
          <p:nvPr>
            <p:ph type="ftr" sz="quarter" idx="3"/>
          </p:nvPr>
        </p:nvSpPr>
        <p:spPr>
          <a:xfrm>
            <a:off x="3264408" y="6369049"/>
            <a:ext cx="6684264" cy="365125"/>
          </a:xfrm>
          <a:prstGeom prst="rect">
            <a:avLst/>
          </a:prstGeom>
        </p:spPr>
        <p:txBody>
          <a:bodyPr/>
          <a:lstStyle>
            <a:lvl1pPr algn="ctr">
              <a:defRPr sz="1200"/>
            </a:lvl1pPr>
          </a:lstStyle>
          <a:p>
            <a:r>
              <a:rPr lang="en-US" dirty="0"/>
              <a:t>Copyright Brian O’Dwyer, CognaLearn Pte Ltd and www.intedashboard.com where applicable. </a:t>
            </a:r>
          </a:p>
          <a:p>
            <a:r>
              <a:rPr lang="en-US" dirty="0"/>
              <a:t>Slides available from odwyerb@erau.edu and may be used with attribution</a:t>
            </a:r>
          </a:p>
        </p:txBody>
      </p:sp>
      <p:sp>
        <p:nvSpPr>
          <p:cNvPr id="19" name="Slide Number Placeholder 4">
            <a:extLst>
              <a:ext uri="{FF2B5EF4-FFF2-40B4-BE49-F238E27FC236}">
                <a16:creationId xmlns:a16="http://schemas.microsoft.com/office/drawing/2014/main" id="{EDFA52A1-6C78-4972-A449-6E55E9A61AA3}"/>
              </a:ext>
            </a:extLst>
          </p:cNvPr>
          <p:cNvSpPr>
            <a:spLocks noGrp="1"/>
          </p:cNvSpPr>
          <p:nvPr>
            <p:ph type="sldNum" sz="quarter" idx="4"/>
          </p:nvPr>
        </p:nvSpPr>
        <p:spPr>
          <a:xfrm>
            <a:off x="10933612" y="6356350"/>
            <a:ext cx="420188" cy="365125"/>
          </a:xfrm>
          <a:prstGeom prst="rect">
            <a:avLst/>
          </a:prstGeom>
        </p:spPr>
        <p:txBody>
          <a:bodyPr/>
          <a:lstStyle>
            <a:lvl1pPr algn="r">
              <a:defRPr sz="1200"/>
            </a:lvl1pPr>
          </a:lstStyle>
          <a:p>
            <a:endParaRPr lang="en-US"/>
          </a:p>
          <a:p>
            <a:fld id="{345A6163-626D-41E0-A59F-F4901EAB6568}" type="slidenum">
              <a:rPr lang="en-US" smtClean="0"/>
              <a:pPr/>
              <a:t>‹#›</a:t>
            </a:fld>
            <a:endParaRPr lang="en-US" dirty="0"/>
          </a:p>
        </p:txBody>
      </p:sp>
    </p:spTree>
    <p:extLst>
      <p:ext uri="{BB962C8B-B14F-4D97-AF65-F5344CB8AC3E}">
        <p14:creationId xmlns:p14="http://schemas.microsoft.com/office/powerpoint/2010/main" val="4236846117"/>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76" r:id="rId3"/>
    <p:sldLayoutId id="2147483669" r:id="rId4"/>
    <p:sldLayoutId id="2147483664" r:id="rId5"/>
    <p:sldLayoutId id="2147483667" r:id="rId6"/>
    <p:sldLayoutId id="2147483668" r:id="rId7"/>
    <p:sldLayoutId id="2147483665" r:id="rId8"/>
    <p:sldLayoutId id="2147483670" r:id="rId9"/>
    <p:sldLayoutId id="2147483672" r:id="rId10"/>
    <p:sldLayoutId id="2147483673" r:id="rId11"/>
    <p:sldLayoutId id="2147483674" r:id="rId12"/>
    <p:sldLayoutId id="2147483675" r:id="rId13"/>
    <p:sldLayoutId id="2147483677" r:id="rId14"/>
    <p:sldLayoutId id="2147483678" r:id="rId15"/>
    <p:sldLayoutId id="2147483679" r:id="rId16"/>
    <p:sldLayoutId id="2147483680" r:id="rId17"/>
    <p:sldLayoutId id="2147483681" r:id="rId18"/>
  </p:sldLayoutIdLst>
  <p:hf hdr="0" dt="0"/>
  <p:txStyles>
    <p:titleStyle>
      <a:lvl1pPr algn="l" defTabSz="914400" rtl="0" eaLnBrk="1" latinLnBrk="0" hangingPunct="1">
        <a:lnSpc>
          <a:spcPct val="90000"/>
        </a:lnSpc>
        <a:spcBef>
          <a:spcPct val="0"/>
        </a:spcBef>
        <a:buNone/>
        <a:defRPr sz="4800"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mn-lt"/>
          <a:ea typeface="+mn-ea"/>
          <a:cs typeface="+mn-cs"/>
        </a:defRPr>
      </a:lvl2pPr>
      <a:lvl3pPr marL="1371600" indent="-457200" algn="l" defTabSz="914400" rtl="0" eaLnBrk="1" latinLnBrk="0" hangingPunct="1">
        <a:lnSpc>
          <a:spcPct val="90000"/>
        </a:lnSpc>
        <a:spcBef>
          <a:spcPts val="500"/>
        </a:spcBef>
        <a:buFont typeface="Calibri" panose="020F0502020204030204" pitchFamily="34" charset="0"/>
        <a:buChar char="⁻"/>
        <a:defRPr sz="3200" kern="1200">
          <a:solidFill>
            <a:schemeClr val="tx1"/>
          </a:solidFill>
          <a:latin typeface="+mn-lt"/>
          <a:ea typeface="+mn-ea"/>
          <a:cs typeface="+mn-cs"/>
        </a:defRPr>
      </a:lvl3pPr>
      <a:lvl4pPr marL="1885950" indent="-514350" algn="l" defTabSz="914400" rtl="0" eaLnBrk="1" latinLnBrk="0" hangingPunct="1">
        <a:lnSpc>
          <a:spcPct val="90000"/>
        </a:lnSpc>
        <a:spcBef>
          <a:spcPts val="500"/>
        </a:spcBef>
        <a:buFont typeface="+mj-lt"/>
        <a:buAutoNum type="romanUcPeriod"/>
        <a:defRPr sz="2800" kern="1200">
          <a:solidFill>
            <a:schemeClr val="tx1"/>
          </a:solidFill>
          <a:latin typeface="+mn-lt"/>
          <a:ea typeface="+mn-ea"/>
          <a:cs typeface="+mn-cs"/>
        </a:defRPr>
      </a:lvl4pPr>
      <a:lvl5pPr marL="2400300" indent="-571500" algn="l" defTabSz="914400" rtl="0" eaLnBrk="1" latinLnBrk="0" hangingPunct="1">
        <a:lnSpc>
          <a:spcPct val="90000"/>
        </a:lnSpc>
        <a:spcBef>
          <a:spcPts val="500"/>
        </a:spcBef>
        <a:buFont typeface="+mj-lt"/>
        <a:buAutoNum type="alphaL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odwyerb@erau.edu" TargetMode="External"/><Relationship Id="rId2" Type="http://schemas.openxmlformats.org/officeDocument/2006/relationships/hyperlink" Target="http://www.intedashboard.com/"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mailto:odwyerb@erau.edu" TargetMode="External"/><Relationship Id="rId2" Type="http://schemas.openxmlformats.org/officeDocument/2006/relationships/hyperlink" Target="http://www.intedashboard.com/" TargetMode="Externa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hyperlink" Target="http://www.intedashboard.com/"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hyperlink" Target="http://www.intedashboard.com/"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www.intedashboard.com/" TargetMode="External"/><Relationship Id="rId2" Type="http://schemas.openxmlformats.org/officeDocument/2006/relationships/hyperlink" Target="http://www.zoom.com/" TargetMode="External"/><Relationship Id="rId1" Type="http://schemas.openxmlformats.org/officeDocument/2006/relationships/slideLayout" Target="../slideLayouts/slideLayout4.xml"/><Relationship Id="rId4" Type="http://schemas.openxmlformats.org/officeDocument/2006/relationships/hyperlink" Target="https://www.qualtrics.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mailto:odwyerb@erau.edu" TargetMode="External"/><Relationship Id="rId2" Type="http://schemas.openxmlformats.org/officeDocument/2006/relationships/hyperlink" Target="http://www.intedashboard.com/"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mailto:odwyerb@erau.edu" TargetMode="External"/><Relationship Id="rId2" Type="http://schemas.openxmlformats.org/officeDocument/2006/relationships/hyperlink" Target="http://www.intedashboard.com/"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mailto:odwyerb@erau.edu" TargetMode="External"/><Relationship Id="rId2" Type="http://schemas.openxmlformats.org/officeDocument/2006/relationships/hyperlink" Target="http://www.intedashboard.com/" TargetMode="External"/><Relationship Id="rId1" Type="http://schemas.openxmlformats.org/officeDocument/2006/relationships/slideLayout" Target="../slideLayouts/slideLayout4.xml"/><Relationship Id="rId4" Type="http://schemas.openxmlformats.org/officeDocument/2006/relationships/hyperlink" Target="http://www.teambasedlearning.org/"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mailto:odwyerb@erau.edu" TargetMode="External"/><Relationship Id="rId2" Type="http://schemas.openxmlformats.org/officeDocument/2006/relationships/hyperlink" Target="http://www.intedashboard.com/"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1.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hyperlink" Target="mailto:odwyerb@erau.edu" TargetMode="External"/><Relationship Id="rId2" Type="http://schemas.openxmlformats.org/officeDocument/2006/relationships/hyperlink" Target="http://www.intedashboard.com/" TargetMode="Externa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hyperlink" Target="http://www.intedashboard.com/" TargetMode="External"/><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hyperlink" Target="mailto:odwyerb@erau.edu"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mailto:odwyerb@erau.edu" TargetMode="External"/><Relationship Id="rId7" Type="http://schemas.openxmlformats.org/officeDocument/2006/relationships/image" Target="../media/image14.png"/><Relationship Id="rId2" Type="http://schemas.openxmlformats.org/officeDocument/2006/relationships/hyperlink" Target="http://www.intedashboard.com/" TargetMode="Externa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hyperlink" Target="http://www.intedashboard.com/" TargetMode="External"/><Relationship Id="rId2" Type="http://schemas.openxmlformats.org/officeDocument/2006/relationships/image" Target="../media/image18.png"/><Relationship Id="rId1" Type="http://schemas.openxmlformats.org/officeDocument/2006/relationships/slideLayout" Target="../slideLayouts/slideLayout9.xml"/><Relationship Id="rId4" Type="http://schemas.openxmlformats.org/officeDocument/2006/relationships/hyperlink" Target="mailto:odwyerb@erau.edu"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mailto:odwyerb@erau.edu" TargetMode="External"/><Relationship Id="rId2" Type="http://schemas.openxmlformats.org/officeDocument/2006/relationships/hyperlink" Target="http://www.intedashboard.com/" TargetMode="External"/><Relationship Id="rId1" Type="http://schemas.openxmlformats.org/officeDocument/2006/relationships/slideLayout" Target="../slideLayouts/slideLayout9.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Placeholder 38">
            <a:extLst>
              <a:ext uri="{FF2B5EF4-FFF2-40B4-BE49-F238E27FC236}">
                <a16:creationId xmlns:a16="http://schemas.microsoft.com/office/drawing/2014/main" id="{B8C4EE9B-CC3F-49EF-A6B8-E87107CD4A89}"/>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5686" r="7606"/>
          <a:stretch/>
        </p:blipFill>
        <p:spPr>
          <a:xfrm>
            <a:off x="9415818" y="1959428"/>
            <a:ext cx="2432050" cy="2853645"/>
          </a:xfrm>
        </p:spPr>
      </p:pic>
      <p:sp>
        <p:nvSpPr>
          <p:cNvPr id="8" name="Text Placeholder 7">
            <a:extLst>
              <a:ext uri="{FF2B5EF4-FFF2-40B4-BE49-F238E27FC236}">
                <a16:creationId xmlns:a16="http://schemas.microsoft.com/office/drawing/2014/main" id="{0F700A13-FA24-4EE7-97DD-93C54FEBFC63}"/>
              </a:ext>
            </a:extLst>
          </p:cNvPr>
          <p:cNvSpPr>
            <a:spLocks noGrp="1"/>
          </p:cNvSpPr>
          <p:nvPr>
            <p:ph type="body" sz="quarter" idx="15"/>
          </p:nvPr>
        </p:nvSpPr>
        <p:spPr>
          <a:xfrm>
            <a:off x="1001563" y="927039"/>
            <a:ext cx="8011886" cy="1095029"/>
          </a:xfrm>
        </p:spPr>
        <p:txBody>
          <a:bodyPr/>
          <a:lstStyle/>
          <a:p>
            <a:r>
              <a:rPr lang="en-US" sz="4000" dirty="0"/>
              <a:t>Implementing team-based learning in an online synchronous environment for a career skills workshop </a:t>
            </a:r>
          </a:p>
        </p:txBody>
      </p:sp>
      <p:sp>
        <p:nvSpPr>
          <p:cNvPr id="24" name="Text Placeholder 23">
            <a:extLst>
              <a:ext uri="{FF2B5EF4-FFF2-40B4-BE49-F238E27FC236}">
                <a16:creationId xmlns:a16="http://schemas.microsoft.com/office/drawing/2014/main" id="{6A6217F3-98FD-4B40-9A61-E4EADEF8FF76}"/>
              </a:ext>
            </a:extLst>
          </p:cNvPr>
          <p:cNvSpPr>
            <a:spLocks noGrp="1"/>
          </p:cNvSpPr>
          <p:nvPr>
            <p:ph type="body" sz="quarter" idx="16"/>
          </p:nvPr>
        </p:nvSpPr>
        <p:spPr>
          <a:xfrm>
            <a:off x="1001563" y="5011613"/>
            <a:ext cx="8011886" cy="311001"/>
          </a:xfrm>
        </p:spPr>
        <p:txBody>
          <a:bodyPr/>
          <a:lstStyle/>
          <a:p>
            <a:pPr lvl="0"/>
            <a:r>
              <a:rPr lang="en-US" b="1" dirty="0"/>
              <a:t>eLearning Forum Asia 2018</a:t>
            </a:r>
          </a:p>
          <a:p>
            <a:pPr lvl="0"/>
            <a:r>
              <a:rPr lang="en-US" dirty="0"/>
              <a:t>National Taipei University of Business</a:t>
            </a:r>
          </a:p>
          <a:p>
            <a:pPr lvl="0"/>
            <a:r>
              <a:rPr lang="en-US" dirty="0"/>
              <a:t>Taipei, Taiwan</a:t>
            </a:r>
          </a:p>
          <a:p>
            <a:pPr lvl="0"/>
            <a:r>
              <a:rPr lang="en-US" dirty="0"/>
              <a:t>24 May 2018</a:t>
            </a:r>
          </a:p>
        </p:txBody>
      </p:sp>
      <p:sp>
        <p:nvSpPr>
          <p:cNvPr id="4" name="Slide Number Placeholder 3">
            <a:extLst>
              <a:ext uri="{FF2B5EF4-FFF2-40B4-BE49-F238E27FC236}">
                <a16:creationId xmlns:a16="http://schemas.microsoft.com/office/drawing/2014/main" id="{35964E01-9633-4904-8C2D-B82F3D069479}"/>
              </a:ext>
            </a:extLst>
          </p:cNvPr>
          <p:cNvSpPr>
            <a:spLocks noGrp="1"/>
          </p:cNvSpPr>
          <p:nvPr>
            <p:ph type="sldNum" sz="quarter" idx="4"/>
          </p:nvPr>
        </p:nvSpPr>
        <p:spPr/>
        <p:txBody>
          <a:bodyPr/>
          <a:lstStyle/>
          <a:p>
            <a:fld id="{345A6163-626D-41E0-A59F-F4901EAB6568}" type="slidenum">
              <a:rPr lang="en-US" smtClean="0"/>
              <a:pPr/>
              <a:t>1</a:t>
            </a:fld>
            <a:endParaRPr lang="en-US"/>
          </a:p>
        </p:txBody>
      </p:sp>
      <p:sp>
        <p:nvSpPr>
          <p:cNvPr id="30" name="Text Placeholder 23">
            <a:extLst>
              <a:ext uri="{FF2B5EF4-FFF2-40B4-BE49-F238E27FC236}">
                <a16:creationId xmlns:a16="http://schemas.microsoft.com/office/drawing/2014/main" id="{0511EE4F-CDCA-469C-9326-20B36900125C}"/>
              </a:ext>
            </a:extLst>
          </p:cNvPr>
          <p:cNvSpPr txBox="1">
            <a:spLocks/>
          </p:cNvSpPr>
          <p:nvPr/>
        </p:nvSpPr>
        <p:spPr>
          <a:xfrm>
            <a:off x="823882" y="3217240"/>
            <a:ext cx="8367248" cy="311001"/>
          </a:xfrm>
          <a:prstGeom prst="rect">
            <a:avLst/>
          </a:prstGeom>
        </p:spPr>
        <p:txBody>
          <a:bodyPr vert="horz" lIns="91440" tIns="182880" rIns="91440" bIns="0" numCol="1" rtlCol="0" anchor="ctr" anchorCtr="0">
            <a:noAutofit/>
          </a:bodyPr>
          <a:lstStyle>
            <a:lvl1pPr marL="0" marR="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sz="2800" kern="1200" baseline="300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mn-lt"/>
                <a:ea typeface="+mn-ea"/>
                <a:cs typeface="+mn-cs"/>
              </a:defRPr>
            </a:lvl2pPr>
            <a:lvl3pPr marL="1371600" indent="-457200" algn="l" defTabSz="914400" rtl="0" eaLnBrk="1" latinLnBrk="0" hangingPunct="1">
              <a:lnSpc>
                <a:spcPct val="90000"/>
              </a:lnSpc>
              <a:spcBef>
                <a:spcPts val="500"/>
              </a:spcBef>
              <a:buFont typeface="Calibri" panose="020F0502020204030204" pitchFamily="34" charset="0"/>
              <a:buChar char="⁻"/>
              <a:defRPr sz="3200" kern="1200">
                <a:solidFill>
                  <a:schemeClr val="tx1"/>
                </a:solidFill>
                <a:latin typeface="+mn-lt"/>
                <a:ea typeface="+mn-ea"/>
                <a:cs typeface="+mn-cs"/>
              </a:defRPr>
            </a:lvl3pPr>
            <a:lvl4pPr marL="1885950" indent="-514350" algn="l" defTabSz="914400" rtl="0" eaLnBrk="1" latinLnBrk="0" hangingPunct="1">
              <a:lnSpc>
                <a:spcPct val="90000"/>
              </a:lnSpc>
              <a:spcBef>
                <a:spcPts val="500"/>
              </a:spcBef>
              <a:buFont typeface="+mj-lt"/>
              <a:buAutoNum type="romanUcPeriod"/>
              <a:defRPr sz="2800" kern="1200">
                <a:solidFill>
                  <a:schemeClr val="tx1"/>
                </a:solidFill>
                <a:latin typeface="+mn-lt"/>
                <a:ea typeface="+mn-ea"/>
                <a:cs typeface="+mn-cs"/>
              </a:defRPr>
            </a:lvl4pPr>
            <a:lvl5pPr marL="2400300" indent="-571500" algn="l" defTabSz="914400" rtl="0" eaLnBrk="1" latinLnBrk="0" hangingPunct="1">
              <a:lnSpc>
                <a:spcPct val="90000"/>
              </a:lnSpc>
              <a:spcBef>
                <a:spcPts val="500"/>
              </a:spcBef>
              <a:buFont typeface="+mj-lt"/>
              <a:buAutoNum type="alphaL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Brian O’Dwyer</a:t>
            </a:r>
          </a:p>
          <a:p>
            <a:r>
              <a:rPr lang="en-US" dirty="0"/>
              <a:t>Embry-Riddle Aeronautical University Asia (Singapore Campus), Adjunct Faculty</a:t>
            </a:r>
          </a:p>
          <a:p>
            <a:r>
              <a:rPr lang="en-US" dirty="0"/>
              <a:t>CognaLearn, Executive Chairman and Commercial Founder</a:t>
            </a:r>
          </a:p>
          <a:p>
            <a:r>
              <a:rPr lang="en-US" dirty="0"/>
              <a:t>Duke-National University of Singapore Medical, Former Entrepreneur-in-Residence</a:t>
            </a:r>
          </a:p>
          <a:p>
            <a:endParaRPr lang="en-US" dirty="0"/>
          </a:p>
        </p:txBody>
      </p:sp>
    </p:spTree>
    <p:extLst>
      <p:ext uri="{BB962C8B-B14F-4D97-AF65-F5344CB8AC3E}">
        <p14:creationId xmlns:p14="http://schemas.microsoft.com/office/powerpoint/2010/main" val="1574133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1A87DD1-3A8F-407F-BAEF-F633537B5EA5}"/>
              </a:ext>
            </a:extLst>
          </p:cNvPr>
          <p:cNvSpPr>
            <a:spLocks noGrp="1"/>
          </p:cNvSpPr>
          <p:nvPr>
            <p:ph type="title"/>
          </p:nvPr>
        </p:nvSpPr>
        <p:spPr/>
        <p:txBody>
          <a:bodyPr/>
          <a:lstStyle/>
          <a:p>
            <a:r>
              <a:rPr lang="en-US" dirty="0">
                <a:solidFill>
                  <a:schemeClr val="accent4"/>
                </a:solidFill>
                <a:latin typeface="+mn-lt"/>
              </a:rPr>
              <a:t>Problem 2:  Hard to teach career skills to one year masters students before recruiting</a:t>
            </a:r>
          </a:p>
        </p:txBody>
      </p:sp>
      <p:sp>
        <p:nvSpPr>
          <p:cNvPr id="7" name="Slide Number Placeholder 6">
            <a:extLst>
              <a:ext uri="{FF2B5EF4-FFF2-40B4-BE49-F238E27FC236}">
                <a16:creationId xmlns:a16="http://schemas.microsoft.com/office/drawing/2014/main" id="{91AF0446-5823-42B6-B50F-DB2498E0C02C}"/>
              </a:ext>
            </a:extLst>
          </p:cNvPr>
          <p:cNvSpPr>
            <a:spLocks noGrp="1"/>
          </p:cNvSpPr>
          <p:nvPr>
            <p:ph type="sldNum" sz="quarter" idx="4"/>
          </p:nvPr>
        </p:nvSpPr>
        <p:spPr>
          <a:xfrm>
            <a:off x="10933612" y="6356350"/>
            <a:ext cx="420188" cy="365125"/>
          </a:xfrm>
          <a:prstGeom prst="rect">
            <a:avLst/>
          </a:prstGeom>
        </p:spPr>
        <p:txBody>
          <a:bodyPr/>
          <a:lstStyle/>
          <a:p>
            <a:fld id="{345A6163-626D-41E0-A59F-F4901EAB6568}" type="slidenum">
              <a:rPr lang="en-US" smtClean="0"/>
              <a:pPr/>
              <a:t>10</a:t>
            </a:fld>
            <a:endParaRPr lang="en-US"/>
          </a:p>
        </p:txBody>
      </p:sp>
      <p:sp>
        <p:nvSpPr>
          <p:cNvPr id="23" name="Footer Placeholder 4">
            <a:extLst>
              <a:ext uri="{FF2B5EF4-FFF2-40B4-BE49-F238E27FC236}">
                <a16:creationId xmlns:a16="http://schemas.microsoft.com/office/drawing/2014/main" id="{B243B931-65FA-44B8-9273-81CD50BE9053}"/>
              </a:ext>
            </a:extLst>
          </p:cNvPr>
          <p:cNvSpPr>
            <a:spLocks noGrp="1"/>
          </p:cNvSpPr>
          <p:nvPr>
            <p:ph type="ftr" sz="quarter" idx="3"/>
          </p:nvPr>
        </p:nvSpPr>
        <p:spPr>
          <a:xfrm>
            <a:off x="3559278" y="6282804"/>
            <a:ext cx="7238626" cy="365125"/>
          </a:xfrm>
        </p:spPr>
        <p:txBody>
          <a:bodyPr/>
          <a:lstStyle/>
          <a:p>
            <a:pPr algn="l"/>
            <a:r>
              <a:rPr lang="en-US" dirty="0"/>
              <a:t>Copyright Brian O’Dwyer and CognaLearn Pte Ltd and </a:t>
            </a:r>
            <a:r>
              <a:rPr lang="en-US" dirty="0">
                <a:hlinkClick r:id="rId2"/>
              </a:rPr>
              <a:t>www.intedashboard.com</a:t>
            </a:r>
            <a:r>
              <a:rPr lang="en-US" dirty="0"/>
              <a:t> where applicable. </a:t>
            </a:r>
            <a:endParaRPr lang="en-SG" dirty="0"/>
          </a:p>
          <a:p>
            <a:pPr algn="l"/>
            <a:r>
              <a:rPr lang="en-US" dirty="0"/>
              <a:t>Slides available from </a:t>
            </a:r>
            <a:r>
              <a:rPr lang="en-US" dirty="0">
                <a:hlinkClick r:id="rId3"/>
              </a:rPr>
              <a:t>odwyerb@erau.edu</a:t>
            </a:r>
            <a:r>
              <a:rPr lang="en-US" dirty="0"/>
              <a:t> and may be used with attribution</a:t>
            </a:r>
            <a:endParaRPr lang="en-SG" dirty="0"/>
          </a:p>
          <a:p>
            <a:pPr algn="l"/>
            <a:r>
              <a:rPr lang="en-US" dirty="0"/>
              <a:t> </a:t>
            </a:r>
            <a:endParaRPr lang="en-SG" dirty="0"/>
          </a:p>
          <a:p>
            <a:pPr algn="l"/>
            <a:endParaRPr lang="en-US" dirty="0"/>
          </a:p>
        </p:txBody>
      </p:sp>
      <p:sp>
        <p:nvSpPr>
          <p:cNvPr id="2" name="Text Placeholder 1"/>
          <p:cNvSpPr>
            <a:spLocks noGrp="1"/>
          </p:cNvSpPr>
          <p:nvPr>
            <p:ph type="body" idx="1"/>
          </p:nvPr>
        </p:nvSpPr>
        <p:spPr>
          <a:xfrm>
            <a:off x="3447505" y="3005252"/>
            <a:ext cx="2205871" cy="1139636"/>
          </a:xfrm>
          <a:solidFill>
            <a:schemeClr val="accent4"/>
          </a:solidFill>
        </p:spPr>
        <p:txBody>
          <a:bodyPr/>
          <a:lstStyle/>
          <a:p>
            <a:pPr algn="ctr"/>
            <a:r>
              <a:rPr lang="en-US" dirty="0"/>
              <a:t>Recruiting for jobs</a:t>
            </a:r>
          </a:p>
        </p:txBody>
      </p:sp>
      <p:cxnSp>
        <p:nvCxnSpPr>
          <p:cNvPr id="12" name="Straight Arrow Connector 11">
            <a:extLst/>
          </p:cNvPr>
          <p:cNvCxnSpPr/>
          <p:nvPr/>
        </p:nvCxnSpPr>
        <p:spPr>
          <a:xfrm flipV="1">
            <a:off x="2077278" y="4282440"/>
            <a:ext cx="8492400" cy="21203"/>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p:cNvPr>
          <p:cNvSpPr txBox="1"/>
          <p:nvPr/>
        </p:nvSpPr>
        <p:spPr>
          <a:xfrm>
            <a:off x="1753271" y="4602464"/>
            <a:ext cx="875562" cy="365776"/>
          </a:xfrm>
          <a:prstGeom prst="rect">
            <a:avLst/>
          </a:prstGeom>
          <a:noFill/>
          <a:ln>
            <a:noFill/>
          </a:ln>
        </p:spPr>
        <p:txBody>
          <a:bodyPr wrap="square" rtlCol="0" anchor="ctr" anchorCtr="0">
            <a:noAutofit/>
          </a:bodyPr>
          <a:lstStyle/>
          <a:p>
            <a:pPr algn="ctr">
              <a:lnSpc>
                <a:spcPct val="90000"/>
              </a:lnSpc>
            </a:pPr>
            <a:r>
              <a:rPr lang="en-SG" sz="3200" b="1" dirty="0">
                <a:solidFill>
                  <a:schemeClr val="tx2"/>
                </a:solidFill>
                <a:ea typeface="Times New Roman" charset="0"/>
                <a:cs typeface="Times New Roman" charset="0"/>
              </a:rPr>
              <a:t>July</a:t>
            </a:r>
          </a:p>
        </p:txBody>
      </p:sp>
      <p:sp>
        <p:nvSpPr>
          <p:cNvPr id="17" name="TextBox 16">
            <a:extLst/>
          </p:cNvPr>
          <p:cNvSpPr txBox="1"/>
          <p:nvPr/>
        </p:nvSpPr>
        <p:spPr>
          <a:xfrm>
            <a:off x="3353337" y="4602464"/>
            <a:ext cx="2195816" cy="365776"/>
          </a:xfrm>
          <a:prstGeom prst="rect">
            <a:avLst/>
          </a:prstGeom>
          <a:noFill/>
          <a:ln>
            <a:noFill/>
          </a:ln>
        </p:spPr>
        <p:txBody>
          <a:bodyPr wrap="square" rtlCol="0" anchor="ctr" anchorCtr="0">
            <a:noAutofit/>
          </a:bodyPr>
          <a:lstStyle/>
          <a:p>
            <a:pPr algn="ctr">
              <a:lnSpc>
                <a:spcPct val="90000"/>
              </a:lnSpc>
            </a:pPr>
            <a:r>
              <a:rPr lang="en-SG" sz="3200" b="1" dirty="0">
                <a:solidFill>
                  <a:schemeClr val="tx2"/>
                </a:solidFill>
                <a:ea typeface="Times New Roman" charset="0"/>
                <a:cs typeface="Times New Roman" charset="0"/>
              </a:rPr>
              <a:t>September</a:t>
            </a:r>
          </a:p>
        </p:txBody>
      </p:sp>
      <p:sp>
        <p:nvSpPr>
          <p:cNvPr id="30" name="TextBox 29">
            <a:extLst/>
          </p:cNvPr>
          <p:cNvSpPr txBox="1"/>
          <p:nvPr/>
        </p:nvSpPr>
        <p:spPr>
          <a:xfrm>
            <a:off x="9403976" y="4602464"/>
            <a:ext cx="1225186" cy="365776"/>
          </a:xfrm>
          <a:prstGeom prst="rect">
            <a:avLst/>
          </a:prstGeom>
          <a:noFill/>
          <a:ln>
            <a:noFill/>
          </a:ln>
        </p:spPr>
        <p:txBody>
          <a:bodyPr wrap="square" rtlCol="0" anchor="ctr" anchorCtr="0">
            <a:noAutofit/>
          </a:bodyPr>
          <a:lstStyle/>
          <a:p>
            <a:pPr algn="ctr">
              <a:lnSpc>
                <a:spcPct val="90000"/>
              </a:lnSpc>
            </a:pPr>
            <a:r>
              <a:rPr lang="en-SG" sz="3200" b="1" dirty="0">
                <a:solidFill>
                  <a:schemeClr val="tx2"/>
                </a:solidFill>
                <a:ea typeface="Times New Roman" charset="0"/>
                <a:cs typeface="Times New Roman" charset="0"/>
              </a:rPr>
              <a:t>May</a:t>
            </a:r>
          </a:p>
        </p:txBody>
      </p:sp>
      <p:sp>
        <p:nvSpPr>
          <p:cNvPr id="32" name="Text Placeholder 1"/>
          <p:cNvSpPr>
            <a:spLocks noGrp="1"/>
          </p:cNvSpPr>
          <p:nvPr>
            <p:ph type="body" idx="1"/>
          </p:nvPr>
        </p:nvSpPr>
        <p:spPr>
          <a:xfrm>
            <a:off x="8937266" y="3531092"/>
            <a:ext cx="1588342" cy="492270"/>
          </a:xfrm>
        </p:spPr>
        <p:txBody>
          <a:bodyPr/>
          <a:lstStyle/>
          <a:p>
            <a:r>
              <a:rPr lang="en-US" dirty="0"/>
              <a:t>Graduate</a:t>
            </a:r>
          </a:p>
        </p:txBody>
      </p:sp>
      <p:sp>
        <p:nvSpPr>
          <p:cNvPr id="33" name="Text Placeholder 1"/>
          <p:cNvSpPr>
            <a:spLocks noGrp="1"/>
          </p:cNvSpPr>
          <p:nvPr>
            <p:ph type="body" idx="1"/>
          </p:nvPr>
        </p:nvSpPr>
        <p:spPr>
          <a:xfrm>
            <a:off x="1763155" y="3683492"/>
            <a:ext cx="1018078" cy="492270"/>
          </a:xfrm>
        </p:spPr>
        <p:txBody>
          <a:bodyPr/>
          <a:lstStyle/>
          <a:p>
            <a:pPr algn="ctr"/>
            <a:r>
              <a:rPr lang="en-US" dirty="0"/>
              <a:t>Enroll</a:t>
            </a:r>
          </a:p>
        </p:txBody>
      </p:sp>
    </p:spTree>
    <p:extLst>
      <p:ext uri="{BB962C8B-B14F-4D97-AF65-F5344CB8AC3E}">
        <p14:creationId xmlns:p14="http://schemas.microsoft.com/office/powerpoint/2010/main" val="2325718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1A87DD1-3A8F-407F-BAEF-F633537B5EA5}"/>
              </a:ext>
            </a:extLst>
          </p:cNvPr>
          <p:cNvSpPr>
            <a:spLocks noGrp="1"/>
          </p:cNvSpPr>
          <p:nvPr>
            <p:ph type="title"/>
          </p:nvPr>
        </p:nvSpPr>
        <p:spPr/>
        <p:txBody>
          <a:bodyPr/>
          <a:lstStyle/>
          <a:p>
            <a:r>
              <a:rPr lang="en-US" dirty="0">
                <a:solidFill>
                  <a:schemeClr val="accent5"/>
                </a:solidFill>
                <a:latin typeface="+mn-lt"/>
              </a:rPr>
              <a:t>Solution 2:  teach career skills with online TBL before they arrive</a:t>
            </a:r>
          </a:p>
        </p:txBody>
      </p:sp>
      <p:sp>
        <p:nvSpPr>
          <p:cNvPr id="7" name="Slide Number Placeholder 6">
            <a:extLst>
              <a:ext uri="{FF2B5EF4-FFF2-40B4-BE49-F238E27FC236}">
                <a16:creationId xmlns:a16="http://schemas.microsoft.com/office/drawing/2014/main" id="{91AF0446-5823-42B6-B50F-DB2498E0C02C}"/>
              </a:ext>
            </a:extLst>
          </p:cNvPr>
          <p:cNvSpPr>
            <a:spLocks noGrp="1"/>
          </p:cNvSpPr>
          <p:nvPr>
            <p:ph type="sldNum" sz="quarter" idx="4"/>
          </p:nvPr>
        </p:nvSpPr>
        <p:spPr>
          <a:xfrm>
            <a:off x="10933612" y="6356350"/>
            <a:ext cx="420188" cy="365125"/>
          </a:xfrm>
          <a:prstGeom prst="rect">
            <a:avLst/>
          </a:prstGeom>
        </p:spPr>
        <p:txBody>
          <a:bodyPr/>
          <a:lstStyle/>
          <a:p>
            <a:fld id="{345A6163-626D-41E0-A59F-F4901EAB6568}" type="slidenum">
              <a:rPr lang="en-US" smtClean="0"/>
              <a:pPr/>
              <a:t>11</a:t>
            </a:fld>
            <a:endParaRPr lang="en-US"/>
          </a:p>
        </p:txBody>
      </p:sp>
      <p:sp>
        <p:nvSpPr>
          <p:cNvPr id="23" name="Footer Placeholder 4">
            <a:extLst>
              <a:ext uri="{FF2B5EF4-FFF2-40B4-BE49-F238E27FC236}">
                <a16:creationId xmlns:a16="http://schemas.microsoft.com/office/drawing/2014/main" id="{B243B931-65FA-44B8-9273-81CD50BE9053}"/>
              </a:ext>
            </a:extLst>
          </p:cNvPr>
          <p:cNvSpPr>
            <a:spLocks noGrp="1"/>
          </p:cNvSpPr>
          <p:nvPr>
            <p:ph type="ftr" sz="quarter" idx="3"/>
          </p:nvPr>
        </p:nvSpPr>
        <p:spPr>
          <a:xfrm>
            <a:off x="3559278" y="6282804"/>
            <a:ext cx="7238626" cy="365125"/>
          </a:xfrm>
        </p:spPr>
        <p:txBody>
          <a:bodyPr/>
          <a:lstStyle/>
          <a:p>
            <a:pPr algn="l"/>
            <a:r>
              <a:rPr lang="en-US" dirty="0"/>
              <a:t>Copyright Brian O’Dwyer and CognaLearn Pte Ltd and </a:t>
            </a:r>
            <a:r>
              <a:rPr lang="en-US" dirty="0">
                <a:hlinkClick r:id="rId2"/>
              </a:rPr>
              <a:t>www.intedashboard.com</a:t>
            </a:r>
            <a:r>
              <a:rPr lang="en-US" dirty="0"/>
              <a:t> where applicable. </a:t>
            </a:r>
            <a:endParaRPr lang="en-SG" dirty="0"/>
          </a:p>
          <a:p>
            <a:pPr algn="l"/>
            <a:r>
              <a:rPr lang="en-US" dirty="0"/>
              <a:t>Slides available from </a:t>
            </a:r>
            <a:r>
              <a:rPr lang="en-US" dirty="0">
                <a:hlinkClick r:id="rId3"/>
              </a:rPr>
              <a:t>odwyerb@erau.edu</a:t>
            </a:r>
            <a:r>
              <a:rPr lang="en-US" dirty="0"/>
              <a:t> and may be used with attribution</a:t>
            </a:r>
            <a:endParaRPr lang="en-SG" dirty="0"/>
          </a:p>
          <a:p>
            <a:pPr algn="l"/>
            <a:r>
              <a:rPr lang="en-US" dirty="0"/>
              <a:t> </a:t>
            </a:r>
            <a:endParaRPr lang="en-SG" dirty="0"/>
          </a:p>
          <a:p>
            <a:pPr algn="l"/>
            <a:endParaRPr lang="en-US" dirty="0"/>
          </a:p>
        </p:txBody>
      </p:sp>
      <p:sp>
        <p:nvSpPr>
          <p:cNvPr id="2" name="Text Placeholder 1"/>
          <p:cNvSpPr>
            <a:spLocks noGrp="1"/>
          </p:cNvSpPr>
          <p:nvPr>
            <p:ph type="body" idx="1"/>
          </p:nvPr>
        </p:nvSpPr>
        <p:spPr>
          <a:xfrm>
            <a:off x="3447505" y="3005252"/>
            <a:ext cx="2205871" cy="1139636"/>
          </a:xfrm>
          <a:solidFill>
            <a:schemeClr val="accent4"/>
          </a:solidFill>
        </p:spPr>
        <p:txBody>
          <a:bodyPr/>
          <a:lstStyle/>
          <a:p>
            <a:pPr algn="ctr"/>
            <a:r>
              <a:rPr lang="en-US" dirty="0"/>
              <a:t>Recruiting for jobs</a:t>
            </a:r>
          </a:p>
        </p:txBody>
      </p:sp>
      <p:cxnSp>
        <p:nvCxnSpPr>
          <p:cNvPr id="12" name="Straight Arrow Connector 11">
            <a:extLst/>
          </p:cNvPr>
          <p:cNvCxnSpPr/>
          <p:nvPr/>
        </p:nvCxnSpPr>
        <p:spPr>
          <a:xfrm flipV="1">
            <a:off x="2077278" y="4282440"/>
            <a:ext cx="8492400" cy="21203"/>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p:cNvPr>
          <p:cNvSpPr txBox="1"/>
          <p:nvPr/>
        </p:nvSpPr>
        <p:spPr>
          <a:xfrm>
            <a:off x="1753271" y="4602464"/>
            <a:ext cx="875562" cy="365776"/>
          </a:xfrm>
          <a:prstGeom prst="rect">
            <a:avLst/>
          </a:prstGeom>
          <a:noFill/>
          <a:ln>
            <a:noFill/>
          </a:ln>
        </p:spPr>
        <p:txBody>
          <a:bodyPr wrap="square" rtlCol="0" anchor="ctr" anchorCtr="0">
            <a:noAutofit/>
          </a:bodyPr>
          <a:lstStyle/>
          <a:p>
            <a:pPr algn="ctr">
              <a:lnSpc>
                <a:spcPct val="90000"/>
              </a:lnSpc>
            </a:pPr>
            <a:r>
              <a:rPr lang="en-SG" sz="3200" b="1" dirty="0">
                <a:solidFill>
                  <a:schemeClr val="tx2"/>
                </a:solidFill>
                <a:ea typeface="Times New Roman" charset="0"/>
                <a:cs typeface="Times New Roman" charset="0"/>
              </a:rPr>
              <a:t>July</a:t>
            </a:r>
          </a:p>
        </p:txBody>
      </p:sp>
      <p:sp>
        <p:nvSpPr>
          <p:cNvPr id="17" name="TextBox 16">
            <a:extLst/>
          </p:cNvPr>
          <p:cNvSpPr txBox="1"/>
          <p:nvPr/>
        </p:nvSpPr>
        <p:spPr>
          <a:xfrm>
            <a:off x="3353337" y="4602464"/>
            <a:ext cx="2195816" cy="365776"/>
          </a:xfrm>
          <a:prstGeom prst="rect">
            <a:avLst/>
          </a:prstGeom>
          <a:noFill/>
          <a:ln>
            <a:noFill/>
          </a:ln>
        </p:spPr>
        <p:txBody>
          <a:bodyPr wrap="square" rtlCol="0" anchor="ctr" anchorCtr="0">
            <a:noAutofit/>
          </a:bodyPr>
          <a:lstStyle/>
          <a:p>
            <a:pPr algn="ctr">
              <a:lnSpc>
                <a:spcPct val="90000"/>
              </a:lnSpc>
            </a:pPr>
            <a:r>
              <a:rPr lang="en-SG" sz="3200" b="1" dirty="0">
                <a:solidFill>
                  <a:schemeClr val="tx2"/>
                </a:solidFill>
                <a:ea typeface="Times New Roman" charset="0"/>
                <a:cs typeface="Times New Roman" charset="0"/>
              </a:rPr>
              <a:t>September</a:t>
            </a:r>
          </a:p>
        </p:txBody>
      </p:sp>
      <p:sp>
        <p:nvSpPr>
          <p:cNvPr id="30" name="TextBox 29">
            <a:extLst/>
          </p:cNvPr>
          <p:cNvSpPr txBox="1"/>
          <p:nvPr/>
        </p:nvSpPr>
        <p:spPr>
          <a:xfrm>
            <a:off x="9403976" y="4602464"/>
            <a:ext cx="1225186" cy="365776"/>
          </a:xfrm>
          <a:prstGeom prst="rect">
            <a:avLst/>
          </a:prstGeom>
          <a:noFill/>
          <a:ln>
            <a:noFill/>
          </a:ln>
        </p:spPr>
        <p:txBody>
          <a:bodyPr wrap="square" rtlCol="0" anchor="ctr" anchorCtr="0">
            <a:noAutofit/>
          </a:bodyPr>
          <a:lstStyle/>
          <a:p>
            <a:pPr algn="ctr">
              <a:lnSpc>
                <a:spcPct val="90000"/>
              </a:lnSpc>
            </a:pPr>
            <a:r>
              <a:rPr lang="en-SG" sz="3200" b="1" dirty="0">
                <a:solidFill>
                  <a:schemeClr val="tx2"/>
                </a:solidFill>
                <a:ea typeface="Times New Roman" charset="0"/>
                <a:cs typeface="Times New Roman" charset="0"/>
              </a:rPr>
              <a:t>May</a:t>
            </a:r>
          </a:p>
        </p:txBody>
      </p:sp>
      <p:sp>
        <p:nvSpPr>
          <p:cNvPr id="32" name="Text Placeholder 1"/>
          <p:cNvSpPr>
            <a:spLocks noGrp="1"/>
          </p:cNvSpPr>
          <p:nvPr>
            <p:ph type="body" idx="1"/>
          </p:nvPr>
        </p:nvSpPr>
        <p:spPr>
          <a:xfrm>
            <a:off x="8937266" y="3531092"/>
            <a:ext cx="1588342" cy="492270"/>
          </a:xfrm>
        </p:spPr>
        <p:txBody>
          <a:bodyPr/>
          <a:lstStyle/>
          <a:p>
            <a:r>
              <a:rPr lang="en-US" dirty="0"/>
              <a:t>Graduate</a:t>
            </a:r>
          </a:p>
        </p:txBody>
      </p:sp>
      <p:sp>
        <p:nvSpPr>
          <p:cNvPr id="33" name="Text Placeholder 1"/>
          <p:cNvSpPr>
            <a:spLocks noGrp="1"/>
          </p:cNvSpPr>
          <p:nvPr>
            <p:ph type="body" idx="1"/>
          </p:nvPr>
        </p:nvSpPr>
        <p:spPr>
          <a:xfrm>
            <a:off x="1763155" y="3683492"/>
            <a:ext cx="1018078" cy="492270"/>
          </a:xfrm>
        </p:spPr>
        <p:txBody>
          <a:bodyPr/>
          <a:lstStyle/>
          <a:p>
            <a:pPr algn="ctr"/>
            <a:r>
              <a:rPr lang="en-US" dirty="0"/>
              <a:t>Enroll</a:t>
            </a:r>
          </a:p>
        </p:txBody>
      </p:sp>
      <p:sp>
        <p:nvSpPr>
          <p:cNvPr id="13" name="Text Placeholder 1"/>
          <p:cNvSpPr>
            <a:spLocks noGrp="1"/>
          </p:cNvSpPr>
          <p:nvPr>
            <p:ph type="body" idx="1"/>
          </p:nvPr>
        </p:nvSpPr>
        <p:spPr>
          <a:xfrm>
            <a:off x="66323" y="1989509"/>
            <a:ext cx="2205871" cy="1139636"/>
          </a:xfrm>
          <a:solidFill>
            <a:schemeClr val="accent5"/>
          </a:solidFill>
        </p:spPr>
        <p:txBody>
          <a:bodyPr/>
          <a:lstStyle/>
          <a:p>
            <a:pPr algn="ctr"/>
            <a:r>
              <a:rPr lang="en-US" dirty="0"/>
              <a:t>Career skills  workshop with online TBL</a:t>
            </a:r>
          </a:p>
        </p:txBody>
      </p:sp>
      <p:cxnSp>
        <p:nvCxnSpPr>
          <p:cNvPr id="4" name="Straight Arrow Connector 3"/>
          <p:cNvCxnSpPr/>
          <p:nvPr/>
        </p:nvCxnSpPr>
        <p:spPr>
          <a:xfrm>
            <a:off x="1098113" y="3129145"/>
            <a:ext cx="0" cy="897769"/>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135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5"/>
                </a:solidFill>
                <a:latin typeface="+mn-lt"/>
              </a:rPr>
              <a:t>Online TBL career skills workshop </a:t>
            </a:r>
            <a:endParaRPr lang="en-US" dirty="0">
              <a:latin typeface="+mn-lt"/>
            </a:endParaRPr>
          </a:p>
        </p:txBody>
      </p:sp>
      <p:sp>
        <p:nvSpPr>
          <p:cNvPr id="4" name="Slide Number Placeholder 3"/>
          <p:cNvSpPr>
            <a:spLocks noGrp="1"/>
          </p:cNvSpPr>
          <p:nvPr>
            <p:ph type="sldNum" sz="quarter" idx="4"/>
          </p:nvPr>
        </p:nvSpPr>
        <p:spPr/>
        <p:txBody>
          <a:bodyPr/>
          <a:lstStyle/>
          <a:p>
            <a:endParaRPr lang="en-US"/>
          </a:p>
          <a:p>
            <a:fld id="{345A6163-626D-41E0-A59F-F4901EAB6568}" type="slidenum">
              <a:rPr lang="en-US" smtClean="0"/>
              <a:pPr/>
              <a:t>12</a:t>
            </a:fld>
            <a:endParaRPr lang="en-US" dirty="0"/>
          </a:p>
        </p:txBody>
      </p:sp>
      <p:sp>
        <p:nvSpPr>
          <p:cNvPr id="5" name="Footer Placeholder 4"/>
          <p:cNvSpPr>
            <a:spLocks noGrp="1"/>
          </p:cNvSpPr>
          <p:nvPr>
            <p:ph type="ftr" sz="quarter" idx="3"/>
          </p:nvPr>
        </p:nvSpPr>
        <p:spPr/>
        <p:txBody>
          <a:bodyPr/>
          <a:lstStyle/>
          <a:p>
            <a:pPr algn="l"/>
            <a:r>
              <a:rPr lang="en-US"/>
              <a:t>Copyright Brian O’Dwyer and CognaLearn Pte Ltd and www.intedashboard.com where applicable. </a:t>
            </a:r>
            <a:endParaRPr lang="en-SG"/>
          </a:p>
          <a:p>
            <a:pPr algn="l"/>
            <a:r>
              <a:rPr lang="en-US"/>
              <a:t>Slides available from odwyerb@erau.edu and may be used with attribution</a:t>
            </a:r>
            <a:endParaRPr lang="en-SG"/>
          </a:p>
          <a:p>
            <a:pPr algn="l"/>
            <a:r>
              <a:rPr lang="en-US"/>
              <a:t> </a:t>
            </a:r>
            <a:endParaRPr lang="en-SG"/>
          </a:p>
          <a:p>
            <a:pPr algn="l"/>
            <a:endParaRPr lang="en-US" dirty="0"/>
          </a:p>
        </p:txBody>
      </p:sp>
      <p:sp>
        <p:nvSpPr>
          <p:cNvPr id="7" name="TextBox 6">
            <a:extLst>
              <a:ext uri="{FF2B5EF4-FFF2-40B4-BE49-F238E27FC236}">
                <a16:creationId xmlns:a16="http://schemas.microsoft.com/office/drawing/2014/main" id="{7F753B69-519B-47FA-9C2A-636F77FBC5F1}"/>
              </a:ext>
            </a:extLst>
          </p:cNvPr>
          <p:cNvSpPr txBox="1"/>
          <p:nvPr/>
        </p:nvSpPr>
        <p:spPr>
          <a:xfrm>
            <a:off x="1063049" y="1789113"/>
            <a:ext cx="9706871" cy="3970318"/>
          </a:xfrm>
          <a:prstGeom prst="rect">
            <a:avLst/>
          </a:prstGeom>
          <a:noFill/>
        </p:spPr>
        <p:txBody>
          <a:bodyPr wrap="square" rtlCol="0" anchor="t" anchorCtr="0">
            <a:spAutoFit/>
          </a:bodyPr>
          <a:lstStyle/>
          <a:p>
            <a:pPr>
              <a:spcBef>
                <a:spcPts val="0"/>
              </a:spcBef>
            </a:pPr>
            <a:r>
              <a:rPr lang="en-SG" sz="1400" b="1" dirty="0">
                <a:ea typeface="Times New Roman" charset="0"/>
                <a:cs typeface="Times New Roman" panose="02020603050405020304" pitchFamily="18" charset="0"/>
              </a:rPr>
              <a:t>Objectives</a:t>
            </a:r>
          </a:p>
          <a:p>
            <a:pPr>
              <a:spcBef>
                <a:spcPts val="0"/>
              </a:spcBef>
            </a:pPr>
            <a:r>
              <a:rPr lang="en-SG" sz="1400" dirty="0">
                <a:ea typeface="Times New Roman" charset="0"/>
                <a:cs typeface="Times New Roman" panose="02020603050405020304" pitchFamily="18" charset="0"/>
              </a:rPr>
              <a:t>1. Explain what pitching is and why it matters</a:t>
            </a:r>
            <a:br>
              <a:rPr lang="en-SG" sz="1400" dirty="0">
                <a:ea typeface="Times New Roman" charset="0"/>
                <a:cs typeface="Times New Roman" panose="02020603050405020304" pitchFamily="18" charset="0"/>
              </a:rPr>
            </a:br>
            <a:r>
              <a:rPr lang="en-SG" sz="1400" dirty="0">
                <a:ea typeface="Times New Roman" charset="0"/>
                <a:cs typeface="Times New Roman" panose="02020603050405020304" pitchFamily="18" charset="0"/>
              </a:rPr>
              <a:t>2. Describe the five steps of pitching</a:t>
            </a:r>
            <a:br>
              <a:rPr lang="en-SG" sz="1400" dirty="0">
                <a:ea typeface="Times New Roman" charset="0"/>
                <a:cs typeface="Times New Roman" panose="02020603050405020304" pitchFamily="18" charset="0"/>
              </a:rPr>
            </a:br>
            <a:r>
              <a:rPr lang="en-SG" sz="1400" dirty="0">
                <a:ea typeface="Times New Roman" charset="0"/>
                <a:cs typeface="Times New Roman" panose="02020603050405020304" pitchFamily="18" charset="0"/>
              </a:rPr>
              <a:t>3. Draft and execute your own:  positioning matrix, 15-second pitch, five-bullet pitch, 90-second pitch and cover letter</a:t>
            </a:r>
          </a:p>
          <a:p>
            <a:pPr>
              <a:spcBef>
                <a:spcPts val="0"/>
              </a:spcBef>
            </a:pPr>
            <a:endParaRPr lang="en-SG" sz="1400" dirty="0">
              <a:ea typeface="Times New Roman" charset="0"/>
              <a:cs typeface="Times New Roman" panose="02020603050405020304" pitchFamily="18" charset="0"/>
            </a:endParaRPr>
          </a:p>
          <a:p>
            <a:pPr>
              <a:spcBef>
                <a:spcPts val="0"/>
              </a:spcBef>
            </a:pPr>
            <a:r>
              <a:rPr lang="en-SG" sz="1400" b="1" dirty="0">
                <a:ea typeface="Times New Roman" charset="0"/>
                <a:cs typeface="Times New Roman" panose="02020603050405020304" pitchFamily="18" charset="0"/>
              </a:rPr>
              <a:t>Presentation:</a:t>
            </a:r>
            <a:r>
              <a:rPr lang="en-SG" sz="1400" dirty="0">
                <a:ea typeface="Times New Roman" charset="0"/>
                <a:cs typeface="Times New Roman" panose="02020603050405020304" pitchFamily="18" charset="0"/>
              </a:rPr>
              <a:t>  PowerPoint presentation (60 slides); ~30 minutes</a:t>
            </a:r>
          </a:p>
          <a:p>
            <a:pPr>
              <a:spcBef>
                <a:spcPts val="0"/>
              </a:spcBef>
            </a:pPr>
            <a:endParaRPr lang="en-SG" sz="1400" b="1" dirty="0">
              <a:ea typeface="Times New Roman" charset="0"/>
              <a:cs typeface="Times New Roman" panose="02020603050405020304" pitchFamily="18" charset="0"/>
            </a:endParaRPr>
          </a:p>
          <a:p>
            <a:pPr>
              <a:spcBef>
                <a:spcPts val="0"/>
              </a:spcBef>
            </a:pPr>
            <a:r>
              <a:rPr lang="en-SG" sz="1400" b="1" dirty="0">
                <a:ea typeface="Times New Roman" charset="0"/>
                <a:cs typeface="Times New Roman" panose="02020603050405020304" pitchFamily="18" charset="0"/>
              </a:rPr>
              <a:t>Individual Readiness Assurance Test (“IRAT”):</a:t>
            </a:r>
            <a:r>
              <a:rPr lang="en-SG" sz="1400" dirty="0">
                <a:ea typeface="Times New Roman" charset="0"/>
                <a:cs typeface="Times New Roman" panose="02020603050405020304" pitchFamily="18" charset="0"/>
              </a:rPr>
              <a:t>  10 multiple choice questions (“MCQs”) answered individually; ~10 minutes</a:t>
            </a:r>
          </a:p>
          <a:p>
            <a:pPr>
              <a:spcBef>
                <a:spcPts val="0"/>
              </a:spcBef>
            </a:pPr>
            <a:endParaRPr lang="en-SG" sz="1400" b="1" dirty="0">
              <a:ea typeface="Times New Roman" charset="0"/>
              <a:cs typeface="Times New Roman" panose="02020603050405020304" pitchFamily="18" charset="0"/>
            </a:endParaRPr>
          </a:p>
          <a:p>
            <a:pPr>
              <a:spcBef>
                <a:spcPts val="0"/>
              </a:spcBef>
            </a:pPr>
            <a:r>
              <a:rPr lang="en-SG" sz="1400" b="1" dirty="0">
                <a:ea typeface="Times New Roman" charset="0"/>
                <a:cs typeface="Times New Roman" panose="02020603050405020304" pitchFamily="18" charset="0"/>
              </a:rPr>
              <a:t>Team Readiness Assurance Test (“TRAT”):</a:t>
            </a:r>
            <a:r>
              <a:rPr lang="en-SG" sz="1400" dirty="0">
                <a:ea typeface="Times New Roman" charset="0"/>
                <a:cs typeface="Times New Roman" panose="02020603050405020304" pitchFamily="18" charset="0"/>
              </a:rPr>
              <a:t>  same 10 MCQs answered as a team with immediate feedback using </a:t>
            </a:r>
            <a:r>
              <a:rPr lang="en-SG" sz="1400" dirty="0">
                <a:ea typeface="Times New Roman" charset="0"/>
                <a:cs typeface="Times New Roman" panose="02020603050405020304" pitchFamily="18" charset="0"/>
                <a:hlinkClick r:id="rId2"/>
              </a:rPr>
              <a:t>www.intedashboard.com</a:t>
            </a:r>
            <a:r>
              <a:rPr lang="en-SG" sz="1400" dirty="0">
                <a:ea typeface="Times New Roman" charset="0"/>
                <a:cs typeface="Times New Roman" panose="02020603050405020304" pitchFamily="18" charset="0"/>
              </a:rPr>
              <a:t>; ~10 minutes</a:t>
            </a:r>
          </a:p>
          <a:p>
            <a:pPr>
              <a:spcBef>
                <a:spcPts val="0"/>
              </a:spcBef>
            </a:pPr>
            <a:endParaRPr lang="en-SG" sz="1400" b="1" dirty="0">
              <a:ea typeface="Times New Roman" charset="0"/>
              <a:cs typeface="Times New Roman" panose="02020603050405020304" pitchFamily="18" charset="0"/>
            </a:endParaRPr>
          </a:p>
          <a:p>
            <a:pPr>
              <a:spcBef>
                <a:spcPts val="0"/>
              </a:spcBef>
            </a:pPr>
            <a:r>
              <a:rPr lang="en-SG" sz="1400" b="1" dirty="0">
                <a:ea typeface="Times New Roman" charset="0"/>
                <a:cs typeface="Times New Roman" panose="02020603050405020304" pitchFamily="18" charset="0"/>
              </a:rPr>
              <a:t>Clarification:  </a:t>
            </a:r>
            <a:r>
              <a:rPr lang="en-SG" sz="1400" dirty="0">
                <a:ea typeface="Times New Roman" charset="0"/>
                <a:cs typeface="Times New Roman" panose="02020603050405020304" pitchFamily="18" charset="0"/>
              </a:rPr>
              <a:t>discuss difficult IRAT and TRAT questions:  ~10 minutes</a:t>
            </a:r>
            <a:endParaRPr lang="en-SG" sz="1400" b="1" dirty="0">
              <a:ea typeface="Times New Roman" charset="0"/>
              <a:cs typeface="Times New Roman" panose="02020603050405020304" pitchFamily="18" charset="0"/>
            </a:endParaRPr>
          </a:p>
          <a:p>
            <a:pPr>
              <a:spcBef>
                <a:spcPts val="0"/>
              </a:spcBef>
            </a:pPr>
            <a:endParaRPr lang="en-SG" sz="1400" b="1" dirty="0">
              <a:ea typeface="Times New Roman" charset="0"/>
              <a:cs typeface="Times New Roman" panose="02020603050405020304" pitchFamily="18" charset="0"/>
            </a:endParaRPr>
          </a:p>
          <a:p>
            <a:pPr>
              <a:spcBef>
                <a:spcPts val="0"/>
              </a:spcBef>
            </a:pPr>
            <a:r>
              <a:rPr lang="en-SG" sz="1400" b="1" dirty="0">
                <a:ea typeface="Times New Roman" charset="0"/>
                <a:cs typeface="Times New Roman" panose="02020603050405020304" pitchFamily="18" charset="0"/>
              </a:rPr>
              <a:t>Applications:  </a:t>
            </a:r>
            <a:r>
              <a:rPr lang="en-SG" sz="1400" dirty="0">
                <a:ea typeface="Times New Roman" charset="0"/>
                <a:cs typeface="Times New Roman" panose="02020603050405020304" pitchFamily="18" charset="0"/>
              </a:rPr>
              <a:t>~60 minutes</a:t>
            </a:r>
          </a:p>
          <a:p>
            <a:pPr>
              <a:spcBef>
                <a:spcPts val="0"/>
              </a:spcBef>
            </a:pPr>
            <a:r>
              <a:rPr lang="en-SG" sz="1400" dirty="0">
                <a:ea typeface="Times New Roman" charset="0"/>
                <a:cs typeface="Times New Roman" panose="02020603050405020304" pitchFamily="18" charset="0"/>
              </a:rPr>
              <a:t>1. Rank order the top three skills required for consulting. (free response)</a:t>
            </a:r>
          </a:p>
          <a:p>
            <a:pPr>
              <a:spcBef>
                <a:spcPts val="0"/>
              </a:spcBef>
            </a:pPr>
            <a:r>
              <a:rPr lang="en-SG" sz="1400" dirty="0">
                <a:ea typeface="Times New Roman" charset="0"/>
                <a:cs typeface="Times New Roman" panose="02020603050405020304" pitchFamily="18" charset="0"/>
              </a:rPr>
              <a:t>2. Which of the following is the best story to use if you are interested in consulting?  (MCQ)</a:t>
            </a:r>
          </a:p>
          <a:p>
            <a:pPr>
              <a:spcBef>
                <a:spcPts val="0"/>
              </a:spcBef>
            </a:pPr>
            <a:r>
              <a:rPr lang="en-SG" sz="1400" dirty="0">
                <a:cs typeface="Times New Roman" panose="02020603050405020304" pitchFamily="18" charset="0"/>
              </a:rPr>
              <a:t>3. Take the story your selected in question two and outline it using the STARI framework (Situation, Task, Action, Result, Implication)</a:t>
            </a:r>
          </a:p>
        </p:txBody>
      </p:sp>
    </p:spTree>
    <p:extLst>
      <p:ext uri="{BB962C8B-B14F-4D97-AF65-F5344CB8AC3E}">
        <p14:creationId xmlns:p14="http://schemas.microsoft.com/office/powerpoint/2010/main" val="33357147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Online career skills workshop agenda </a:t>
            </a:r>
          </a:p>
        </p:txBody>
      </p:sp>
      <p:sp>
        <p:nvSpPr>
          <p:cNvPr id="4" name="Slide Number Placeholder 3"/>
          <p:cNvSpPr>
            <a:spLocks noGrp="1"/>
          </p:cNvSpPr>
          <p:nvPr>
            <p:ph type="sldNum" sz="quarter" idx="4"/>
          </p:nvPr>
        </p:nvSpPr>
        <p:spPr/>
        <p:txBody>
          <a:bodyPr/>
          <a:lstStyle/>
          <a:p>
            <a:endParaRPr lang="en-US"/>
          </a:p>
          <a:p>
            <a:fld id="{345A6163-626D-41E0-A59F-F4901EAB6568}" type="slidenum">
              <a:rPr lang="en-US" smtClean="0"/>
              <a:pPr/>
              <a:t>13</a:t>
            </a:fld>
            <a:endParaRPr lang="en-US" dirty="0"/>
          </a:p>
        </p:txBody>
      </p:sp>
      <p:sp>
        <p:nvSpPr>
          <p:cNvPr id="5" name="Footer Placeholder 4"/>
          <p:cNvSpPr>
            <a:spLocks noGrp="1"/>
          </p:cNvSpPr>
          <p:nvPr>
            <p:ph type="ftr" sz="quarter" idx="3"/>
          </p:nvPr>
        </p:nvSpPr>
        <p:spPr/>
        <p:txBody>
          <a:bodyPr/>
          <a:lstStyle/>
          <a:p>
            <a:pPr algn="l"/>
            <a:r>
              <a:rPr lang="en-US"/>
              <a:t>Copyright Brian O’Dwyer and CognaLearn Pte Ltd and www.intedashboard.com where applicable. </a:t>
            </a:r>
            <a:endParaRPr lang="en-SG"/>
          </a:p>
          <a:p>
            <a:pPr algn="l"/>
            <a:r>
              <a:rPr lang="en-US"/>
              <a:t>Slides available from odwyerb@erau.edu and may be used with attribution</a:t>
            </a:r>
            <a:endParaRPr lang="en-SG"/>
          </a:p>
          <a:p>
            <a:pPr algn="l"/>
            <a:r>
              <a:rPr lang="en-US"/>
              <a:t> </a:t>
            </a:r>
            <a:endParaRPr lang="en-SG"/>
          </a:p>
          <a:p>
            <a:pPr algn="l"/>
            <a:endParaRPr lang="en-US" dirty="0"/>
          </a:p>
        </p:txBody>
      </p:sp>
      <p:sp>
        <p:nvSpPr>
          <p:cNvPr id="7" name="TextBox 6">
            <a:extLst>
              <a:ext uri="{FF2B5EF4-FFF2-40B4-BE49-F238E27FC236}">
                <a16:creationId xmlns:a16="http://schemas.microsoft.com/office/drawing/2014/main" id="{7F753B69-519B-47FA-9C2A-636F77FBC5F1}"/>
              </a:ext>
            </a:extLst>
          </p:cNvPr>
          <p:cNvSpPr txBox="1"/>
          <p:nvPr/>
        </p:nvSpPr>
        <p:spPr>
          <a:xfrm>
            <a:off x="1063049" y="1789113"/>
            <a:ext cx="9706871" cy="3970318"/>
          </a:xfrm>
          <a:prstGeom prst="rect">
            <a:avLst/>
          </a:prstGeom>
          <a:noFill/>
        </p:spPr>
        <p:txBody>
          <a:bodyPr wrap="square" rtlCol="0" anchor="t" anchorCtr="0">
            <a:spAutoFit/>
          </a:bodyPr>
          <a:lstStyle/>
          <a:p>
            <a:pPr>
              <a:spcBef>
                <a:spcPts val="0"/>
              </a:spcBef>
            </a:pPr>
            <a:r>
              <a:rPr lang="en-SG" sz="1400" b="1" dirty="0">
                <a:ea typeface="Times New Roman" charset="0"/>
                <a:cs typeface="Times New Roman" panose="02020603050405020304" pitchFamily="18" charset="0"/>
              </a:rPr>
              <a:t>Objectives</a:t>
            </a:r>
          </a:p>
          <a:p>
            <a:pPr>
              <a:spcBef>
                <a:spcPts val="0"/>
              </a:spcBef>
            </a:pPr>
            <a:r>
              <a:rPr lang="en-SG" sz="1400" dirty="0">
                <a:ea typeface="Times New Roman" charset="0"/>
                <a:cs typeface="Times New Roman" panose="02020603050405020304" pitchFamily="18" charset="0"/>
              </a:rPr>
              <a:t>1. Explain what pitching is and why it matters</a:t>
            </a:r>
            <a:br>
              <a:rPr lang="en-SG" sz="1400" dirty="0">
                <a:ea typeface="Times New Roman" charset="0"/>
                <a:cs typeface="Times New Roman" panose="02020603050405020304" pitchFamily="18" charset="0"/>
              </a:rPr>
            </a:br>
            <a:r>
              <a:rPr lang="en-SG" sz="1400" dirty="0">
                <a:ea typeface="Times New Roman" charset="0"/>
                <a:cs typeface="Times New Roman" panose="02020603050405020304" pitchFamily="18" charset="0"/>
              </a:rPr>
              <a:t>2. Describe the five steps of pitching</a:t>
            </a:r>
            <a:br>
              <a:rPr lang="en-SG" sz="1400" dirty="0">
                <a:ea typeface="Times New Roman" charset="0"/>
                <a:cs typeface="Times New Roman" panose="02020603050405020304" pitchFamily="18" charset="0"/>
              </a:rPr>
            </a:br>
            <a:r>
              <a:rPr lang="en-SG" sz="1400" dirty="0">
                <a:ea typeface="Times New Roman" charset="0"/>
                <a:cs typeface="Times New Roman" panose="02020603050405020304" pitchFamily="18" charset="0"/>
              </a:rPr>
              <a:t>3. Draft and execute your own:  positioning matrix, 15-second pitch, five-bullet pitch, 90-second pitch and cover letter</a:t>
            </a:r>
          </a:p>
          <a:p>
            <a:pPr>
              <a:spcBef>
                <a:spcPts val="0"/>
              </a:spcBef>
            </a:pPr>
            <a:endParaRPr lang="en-SG" sz="1400" dirty="0">
              <a:ea typeface="Times New Roman" charset="0"/>
              <a:cs typeface="Times New Roman" panose="02020603050405020304" pitchFamily="18" charset="0"/>
            </a:endParaRPr>
          </a:p>
          <a:p>
            <a:pPr>
              <a:spcBef>
                <a:spcPts val="0"/>
              </a:spcBef>
            </a:pPr>
            <a:r>
              <a:rPr lang="en-SG" sz="1400" b="1" dirty="0">
                <a:ea typeface="Times New Roman" charset="0"/>
                <a:cs typeface="Times New Roman" panose="02020603050405020304" pitchFamily="18" charset="0"/>
              </a:rPr>
              <a:t>Presentation:</a:t>
            </a:r>
            <a:r>
              <a:rPr lang="en-SG" sz="1400" dirty="0">
                <a:ea typeface="Times New Roman" charset="0"/>
                <a:cs typeface="Times New Roman" panose="02020603050405020304" pitchFamily="18" charset="0"/>
              </a:rPr>
              <a:t>  PowerPoint presentation (60 slides); ~30 minutes</a:t>
            </a:r>
          </a:p>
          <a:p>
            <a:pPr>
              <a:spcBef>
                <a:spcPts val="0"/>
              </a:spcBef>
            </a:pPr>
            <a:endParaRPr lang="en-SG" sz="1400" b="1" dirty="0">
              <a:ea typeface="Times New Roman" charset="0"/>
              <a:cs typeface="Times New Roman" panose="02020603050405020304" pitchFamily="18" charset="0"/>
            </a:endParaRPr>
          </a:p>
          <a:p>
            <a:pPr>
              <a:spcBef>
                <a:spcPts val="0"/>
              </a:spcBef>
            </a:pPr>
            <a:r>
              <a:rPr lang="en-SG" sz="1400" b="1" dirty="0">
                <a:ea typeface="Times New Roman" charset="0"/>
                <a:cs typeface="Times New Roman" panose="02020603050405020304" pitchFamily="18" charset="0"/>
              </a:rPr>
              <a:t>Individual Readiness Assurance Test (“IRAT”):</a:t>
            </a:r>
            <a:r>
              <a:rPr lang="en-SG" sz="1400" dirty="0">
                <a:ea typeface="Times New Roman" charset="0"/>
                <a:cs typeface="Times New Roman" panose="02020603050405020304" pitchFamily="18" charset="0"/>
              </a:rPr>
              <a:t>  10 multiple choice questions (“MCQs”) answered individually; ~10 minutes</a:t>
            </a:r>
          </a:p>
          <a:p>
            <a:pPr>
              <a:spcBef>
                <a:spcPts val="0"/>
              </a:spcBef>
            </a:pPr>
            <a:endParaRPr lang="en-SG" sz="1400" b="1" dirty="0">
              <a:ea typeface="Times New Roman" charset="0"/>
              <a:cs typeface="Times New Roman" panose="02020603050405020304" pitchFamily="18" charset="0"/>
            </a:endParaRPr>
          </a:p>
          <a:p>
            <a:pPr>
              <a:spcBef>
                <a:spcPts val="0"/>
              </a:spcBef>
            </a:pPr>
            <a:r>
              <a:rPr lang="en-SG" sz="1400" b="1" dirty="0">
                <a:ea typeface="Times New Roman" charset="0"/>
                <a:cs typeface="Times New Roman" panose="02020603050405020304" pitchFamily="18" charset="0"/>
              </a:rPr>
              <a:t>Team Readiness Assurance Test (“TRAT”):</a:t>
            </a:r>
            <a:r>
              <a:rPr lang="en-SG" sz="1400" dirty="0">
                <a:ea typeface="Times New Roman" charset="0"/>
                <a:cs typeface="Times New Roman" panose="02020603050405020304" pitchFamily="18" charset="0"/>
              </a:rPr>
              <a:t>  same 10 MCQs answered as a team with immediate feedback using </a:t>
            </a:r>
            <a:r>
              <a:rPr lang="en-SG" sz="1400" dirty="0">
                <a:ea typeface="Times New Roman" charset="0"/>
                <a:cs typeface="Times New Roman" panose="02020603050405020304" pitchFamily="18" charset="0"/>
                <a:hlinkClick r:id="rId2"/>
              </a:rPr>
              <a:t>www.intedashboard.com</a:t>
            </a:r>
            <a:r>
              <a:rPr lang="en-SG" sz="1400" dirty="0">
                <a:ea typeface="Times New Roman" charset="0"/>
                <a:cs typeface="Times New Roman" panose="02020603050405020304" pitchFamily="18" charset="0"/>
              </a:rPr>
              <a:t>; ~10 minutes</a:t>
            </a:r>
          </a:p>
          <a:p>
            <a:pPr>
              <a:spcBef>
                <a:spcPts val="0"/>
              </a:spcBef>
            </a:pPr>
            <a:endParaRPr lang="en-SG" sz="1400" b="1" dirty="0">
              <a:ea typeface="Times New Roman" charset="0"/>
              <a:cs typeface="Times New Roman" panose="02020603050405020304" pitchFamily="18" charset="0"/>
            </a:endParaRPr>
          </a:p>
          <a:p>
            <a:pPr>
              <a:spcBef>
                <a:spcPts val="0"/>
              </a:spcBef>
            </a:pPr>
            <a:r>
              <a:rPr lang="en-SG" sz="1400" b="1" dirty="0">
                <a:ea typeface="Times New Roman" charset="0"/>
                <a:cs typeface="Times New Roman" panose="02020603050405020304" pitchFamily="18" charset="0"/>
              </a:rPr>
              <a:t>Clarification:  </a:t>
            </a:r>
            <a:r>
              <a:rPr lang="en-SG" sz="1400" dirty="0">
                <a:ea typeface="Times New Roman" charset="0"/>
                <a:cs typeface="Times New Roman" panose="02020603050405020304" pitchFamily="18" charset="0"/>
              </a:rPr>
              <a:t>discuss difficult IRAT and TRAT questions:  ~10 minutes</a:t>
            </a:r>
            <a:endParaRPr lang="en-SG" sz="1400" b="1" dirty="0">
              <a:ea typeface="Times New Roman" charset="0"/>
              <a:cs typeface="Times New Roman" panose="02020603050405020304" pitchFamily="18" charset="0"/>
            </a:endParaRPr>
          </a:p>
          <a:p>
            <a:pPr>
              <a:spcBef>
                <a:spcPts val="0"/>
              </a:spcBef>
            </a:pPr>
            <a:endParaRPr lang="en-SG" sz="1400" b="1" dirty="0">
              <a:ea typeface="Times New Roman" charset="0"/>
              <a:cs typeface="Times New Roman" panose="02020603050405020304" pitchFamily="18" charset="0"/>
            </a:endParaRPr>
          </a:p>
          <a:p>
            <a:pPr>
              <a:spcBef>
                <a:spcPts val="0"/>
              </a:spcBef>
            </a:pPr>
            <a:r>
              <a:rPr lang="en-SG" sz="1400" b="1" dirty="0">
                <a:ea typeface="Times New Roman" charset="0"/>
                <a:cs typeface="Times New Roman" panose="02020603050405020304" pitchFamily="18" charset="0"/>
              </a:rPr>
              <a:t>Applications:  </a:t>
            </a:r>
            <a:r>
              <a:rPr lang="en-SG" sz="1400" dirty="0">
                <a:ea typeface="Times New Roman" charset="0"/>
                <a:cs typeface="Times New Roman" panose="02020603050405020304" pitchFamily="18" charset="0"/>
              </a:rPr>
              <a:t>~60 minutes</a:t>
            </a:r>
          </a:p>
          <a:p>
            <a:pPr>
              <a:spcBef>
                <a:spcPts val="0"/>
              </a:spcBef>
            </a:pPr>
            <a:r>
              <a:rPr lang="en-SG" sz="1400" dirty="0">
                <a:ea typeface="Times New Roman" charset="0"/>
                <a:cs typeface="Times New Roman" panose="02020603050405020304" pitchFamily="18" charset="0"/>
              </a:rPr>
              <a:t>1. Rank order the top three skills required for consulting. (free response)</a:t>
            </a:r>
          </a:p>
          <a:p>
            <a:pPr>
              <a:spcBef>
                <a:spcPts val="0"/>
              </a:spcBef>
            </a:pPr>
            <a:r>
              <a:rPr lang="en-SG" sz="1400" dirty="0">
                <a:ea typeface="Times New Roman" charset="0"/>
                <a:cs typeface="Times New Roman" panose="02020603050405020304" pitchFamily="18" charset="0"/>
              </a:rPr>
              <a:t>2. Which of the following is the best story to use if you are interested in consulting?  (MCQ)</a:t>
            </a:r>
          </a:p>
          <a:p>
            <a:pPr>
              <a:spcBef>
                <a:spcPts val="0"/>
              </a:spcBef>
            </a:pPr>
            <a:r>
              <a:rPr lang="en-SG" sz="1400" dirty="0">
                <a:cs typeface="Times New Roman" panose="02020603050405020304" pitchFamily="18" charset="0"/>
              </a:rPr>
              <a:t>3. Take the story your selected in question two and outline it using the STARI framework (Situation, Task, Action, Result, Implication)</a:t>
            </a:r>
          </a:p>
        </p:txBody>
      </p:sp>
    </p:spTree>
    <p:extLst>
      <p:ext uri="{BB962C8B-B14F-4D97-AF65-F5344CB8AC3E}">
        <p14:creationId xmlns:p14="http://schemas.microsoft.com/office/powerpoint/2010/main" val="3837528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Method</a:t>
            </a:r>
          </a:p>
        </p:txBody>
      </p:sp>
      <p:sp>
        <p:nvSpPr>
          <p:cNvPr id="4" name="Slide Number Placeholder 3"/>
          <p:cNvSpPr>
            <a:spLocks noGrp="1"/>
          </p:cNvSpPr>
          <p:nvPr>
            <p:ph type="sldNum" sz="quarter" idx="4"/>
          </p:nvPr>
        </p:nvSpPr>
        <p:spPr/>
        <p:txBody>
          <a:bodyPr/>
          <a:lstStyle/>
          <a:p>
            <a:endParaRPr lang="en-US"/>
          </a:p>
          <a:p>
            <a:fld id="{345A6163-626D-41E0-A59F-F4901EAB6568}" type="slidenum">
              <a:rPr lang="en-US" smtClean="0"/>
              <a:pPr/>
              <a:t>14</a:t>
            </a:fld>
            <a:endParaRPr lang="en-US" dirty="0"/>
          </a:p>
        </p:txBody>
      </p:sp>
      <p:sp>
        <p:nvSpPr>
          <p:cNvPr id="5" name="Footer Placeholder 4"/>
          <p:cNvSpPr>
            <a:spLocks noGrp="1"/>
          </p:cNvSpPr>
          <p:nvPr>
            <p:ph type="ftr" sz="quarter" idx="3"/>
          </p:nvPr>
        </p:nvSpPr>
        <p:spPr/>
        <p:txBody>
          <a:bodyPr/>
          <a:lstStyle/>
          <a:p>
            <a:pPr algn="l"/>
            <a:r>
              <a:rPr lang="en-US"/>
              <a:t>Copyright Brian O’Dwyer and CognaLearn Pte Ltd and www.intedashboard.com where applicable. </a:t>
            </a:r>
            <a:endParaRPr lang="en-SG"/>
          </a:p>
          <a:p>
            <a:pPr algn="l"/>
            <a:r>
              <a:rPr lang="en-US"/>
              <a:t>Slides available from odwyerb@erau.edu and may be used with attribution</a:t>
            </a:r>
            <a:endParaRPr lang="en-SG"/>
          </a:p>
          <a:p>
            <a:pPr algn="l"/>
            <a:r>
              <a:rPr lang="en-US"/>
              <a:t> </a:t>
            </a:r>
            <a:endParaRPr lang="en-SG"/>
          </a:p>
          <a:p>
            <a:pPr algn="l"/>
            <a:endParaRPr lang="en-US" dirty="0"/>
          </a:p>
        </p:txBody>
      </p:sp>
      <p:sp>
        <p:nvSpPr>
          <p:cNvPr id="7" name="TextBox 6">
            <a:extLst>
              <a:ext uri="{FF2B5EF4-FFF2-40B4-BE49-F238E27FC236}">
                <a16:creationId xmlns:a16="http://schemas.microsoft.com/office/drawing/2014/main" id="{7F753B69-519B-47FA-9C2A-636F77FBC5F1}"/>
              </a:ext>
            </a:extLst>
          </p:cNvPr>
          <p:cNvSpPr txBox="1"/>
          <p:nvPr/>
        </p:nvSpPr>
        <p:spPr>
          <a:xfrm>
            <a:off x="1063049" y="1789113"/>
            <a:ext cx="9706871" cy="4239494"/>
          </a:xfrm>
          <a:prstGeom prst="rect">
            <a:avLst/>
          </a:prstGeom>
          <a:noFill/>
        </p:spPr>
        <p:txBody>
          <a:bodyPr wrap="square" rtlCol="0" anchor="t" anchorCtr="0">
            <a:spAutoFit/>
          </a:bodyPr>
          <a:lstStyle/>
          <a:p>
            <a:pPr marL="342900" indent="-342900">
              <a:lnSpc>
                <a:spcPct val="120000"/>
              </a:lnSpc>
              <a:spcBef>
                <a:spcPts val="1000"/>
              </a:spcBef>
              <a:buFont typeface="Arial" panose="020B0604020202020204" pitchFamily="34" charset="0"/>
              <a:buChar char="•"/>
            </a:pPr>
            <a:r>
              <a:rPr lang="en-SG" dirty="0">
                <a:ea typeface="Times New Roman" charset="0"/>
                <a:cs typeface="Times New Roman" charset="0"/>
              </a:rPr>
              <a:t>The workshop was conducted using the </a:t>
            </a:r>
            <a:r>
              <a:rPr lang="en-SG" dirty="0">
                <a:ea typeface="Times New Roman" charset="0"/>
                <a:cs typeface="Times New Roman" charset="0"/>
                <a:hlinkClick r:id="rId2"/>
              </a:rPr>
              <a:t>www.zoom.us</a:t>
            </a:r>
            <a:r>
              <a:rPr lang="en-SG" dirty="0">
                <a:ea typeface="Times New Roman" charset="0"/>
                <a:cs typeface="Times New Roman" charset="0"/>
              </a:rPr>
              <a:t> web video and audio conferencing tool which allowed “breakouts” for team activities. Teams were broken out into separate web conference rooms during the TRAT and application exercises.</a:t>
            </a:r>
          </a:p>
          <a:p>
            <a:pPr marL="342900" indent="-342900">
              <a:lnSpc>
                <a:spcPct val="120000"/>
              </a:lnSpc>
              <a:spcBef>
                <a:spcPts val="1000"/>
              </a:spcBef>
              <a:buFont typeface="Arial" panose="020B0604020202020204" pitchFamily="34" charset="0"/>
              <a:buChar char="•"/>
            </a:pPr>
            <a:r>
              <a:rPr lang="en-SG" b="1" dirty="0">
                <a:ea typeface="Times New Roman" charset="0"/>
                <a:cs typeface="Times New Roman" charset="0"/>
              </a:rPr>
              <a:t>Pre-work:</a:t>
            </a:r>
            <a:r>
              <a:rPr lang="en-SG" dirty="0">
                <a:ea typeface="Times New Roman" charset="0"/>
                <a:cs typeface="Times New Roman" charset="0"/>
              </a:rPr>
              <a:t>  The session began with an overview presentation of the content.</a:t>
            </a:r>
          </a:p>
          <a:p>
            <a:pPr marL="342900" indent="-342900">
              <a:lnSpc>
                <a:spcPct val="120000"/>
              </a:lnSpc>
              <a:spcBef>
                <a:spcPts val="1000"/>
              </a:spcBef>
              <a:buFont typeface="Arial" panose="020B0604020202020204" pitchFamily="34" charset="0"/>
              <a:buChar char="•"/>
            </a:pPr>
            <a:r>
              <a:rPr lang="en-SG" b="1" dirty="0">
                <a:ea typeface="Times New Roman" charset="0"/>
                <a:cs typeface="Times New Roman" charset="0"/>
              </a:rPr>
              <a:t>Readiness assurance:</a:t>
            </a:r>
            <a:r>
              <a:rPr lang="en-SG" dirty="0">
                <a:ea typeface="Times New Roman" charset="0"/>
                <a:cs typeface="Times New Roman" charset="0"/>
              </a:rPr>
              <a:t>  After the presentation, an IRAT and TRAT were conducted.  Learners took the IRAT and TRAT using </a:t>
            </a:r>
            <a:r>
              <a:rPr lang="en-SG" dirty="0">
                <a:ea typeface="Times New Roman" charset="0"/>
                <a:cs typeface="Times New Roman" charset="0"/>
                <a:hlinkClick r:id="rId3"/>
              </a:rPr>
              <a:t>www.intedashboard.com</a:t>
            </a:r>
            <a:r>
              <a:rPr lang="en-SG" dirty="0">
                <a:ea typeface="Times New Roman" charset="0"/>
                <a:cs typeface="Times New Roman" charset="0"/>
              </a:rPr>
              <a:t>.  There was a clarification session after the TRAT. </a:t>
            </a:r>
          </a:p>
          <a:p>
            <a:pPr marL="342900" indent="-342900">
              <a:lnSpc>
                <a:spcPct val="120000"/>
              </a:lnSpc>
              <a:spcBef>
                <a:spcPts val="1000"/>
              </a:spcBef>
              <a:buFont typeface="Arial" panose="020B0604020202020204" pitchFamily="34" charset="0"/>
              <a:buChar char="•"/>
            </a:pPr>
            <a:r>
              <a:rPr lang="en-SG" b="1" dirty="0">
                <a:ea typeface="Times New Roman" charset="0"/>
                <a:cs typeface="Times New Roman" charset="0"/>
              </a:rPr>
              <a:t>Application Exercises:  </a:t>
            </a:r>
            <a:r>
              <a:rPr lang="en-SG" dirty="0">
                <a:ea typeface="Times New Roman" charset="0"/>
                <a:cs typeface="Times New Roman" charset="0"/>
              </a:rPr>
              <a:t>After the IRAT and TRAT, teams worked on MCQ and free response application exercises using </a:t>
            </a:r>
            <a:r>
              <a:rPr lang="en-SG" dirty="0">
                <a:ea typeface="Times New Roman" charset="0"/>
                <a:cs typeface="Times New Roman" charset="0"/>
                <a:hlinkClick r:id="rId3"/>
              </a:rPr>
              <a:t>www.intedashboard.com</a:t>
            </a:r>
            <a:r>
              <a:rPr lang="en-SG" dirty="0">
                <a:ea typeface="Times New Roman" charset="0"/>
                <a:cs typeface="Times New Roman" charset="0"/>
              </a:rPr>
              <a:t>. There was a discussion session after the applications. </a:t>
            </a:r>
          </a:p>
          <a:p>
            <a:pPr marL="342900" indent="-342900">
              <a:lnSpc>
                <a:spcPct val="120000"/>
              </a:lnSpc>
              <a:spcBef>
                <a:spcPts val="1000"/>
              </a:spcBef>
              <a:buFont typeface="Arial" panose="020B0604020202020204" pitchFamily="34" charset="0"/>
              <a:buChar char="•"/>
            </a:pPr>
            <a:r>
              <a:rPr lang="en-SG" b="1" dirty="0">
                <a:ea typeface="Times New Roman" charset="0"/>
                <a:cs typeface="Times New Roman" charset="0"/>
              </a:rPr>
              <a:t>Survey:  </a:t>
            </a:r>
            <a:r>
              <a:rPr lang="en-SG" dirty="0">
                <a:ea typeface="Times New Roman" charset="0"/>
                <a:cs typeface="Times New Roman" charset="0"/>
              </a:rPr>
              <a:t>Several days after the session, a participant feedback survey was distributed to participants using  </a:t>
            </a:r>
            <a:r>
              <a:rPr lang="en-SG" dirty="0">
                <a:ea typeface="Times New Roman" charset="0"/>
                <a:cs typeface="Times New Roman" charset="0"/>
                <a:hlinkClick r:id="rId4"/>
              </a:rPr>
              <a:t>https://www.qualtrics.com/</a:t>
            </a:r>
            <a:r>
              <a:rPr lang="en-SG" dirty="0">
                <a:ea typeface="Times New Roman" charset="0"/>
                <a:cs typeface="Times New Roman" charset="0"/>
              </a:rPr>
              <a:t>.</a:t>
            </a:r>
            <a:endParaRPr lang="en-US" dirty="0">
              <a:ea typeface="Times New Roman" charset="0"/>
              <a:cs typeface="Times New Roman" charset="0"/>
            </a:endParaRPr>
          </a:p>
        </p:txBody>
      </p:sp>
    </p:spTree>
    <p:extLst>
      <p:ext uri="{BB962C8B-B14F-4D97-AF65-F5344CB8AC3E}">
        <p14:creationId xmlns:p14="http://schemas.microsoft.com/office/powerpoint/2010/main" val="1791891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Individual readiness assurance test and team readiness assurance test</a:t>
            </a:r>
          </a:p>
        </p:txBody>
      </p:sp>
      <p:sp>
        <p:nvSpPr>
          <p:cNvPr id="4" name="Slide Number Placeholder 3"/>
          <p:cNvSpPr>
            <a:spLocks noGrp="1"/>
          </p:cNvSpPr>
          <p:nvPr>
            <p:ph type="sldNum" sz="quarter" idx="4"/>
          </p:nvPr>
        </p:nvSpPr>
        <p:spPr/>
        <p:txBody>
          <a:bodyPr/>
          <a:lstStyle/>
          <a:p>
            <a:endParaRPr lang="en-US"/>
          </a:p>
          <a:p>
            <a:fld id="{345A6163-626D-41E0-A59F-F4901EAB6568}" type="slidenum">
              <a:rPr lang="en-US" smtClean="0"/>
              <a:pPr/>
              <a:t>15</a:t>
            </a:fld>
            <a:endParaRPr lang="en-US" dirty="0"/>
          </a:p>
        </p:txBody>
      </p:sp>
      <p:sp>
        <p:nvSpPr>
          <p:cNvPr id="5" name="Footer Placeholder 4"/>
          <p:cNvSpPr>
            <a:spLocks noGrp="1"/>
          </p:cNvSpPr>
          <p:nvPr>
            <p:ph type="ftr" sz="quarter" idx="3"/>
          </p:nvPr>
        </p:nvSpPr>
        <p:spPr/>
        <p:txBody>
          <a:bodyPr/>
          <a:lstStyle/>
          <a:p>
            <a:pPr algn="l"/>
            <a:r>
              <a:rPr lang="en-US"/>
              <a:t>Copyright Brian O’Dwyer and CognaLearn Pte Ltd and www.intedashboard.com where applicable. </a:t>
            </a:r>
            <a:endParaRPr lang="en-SG"/>
          </a:p>
          <a:p>
            <a:pPr algn="l"/>
            <a:r>
              <a:rPr lang="en-US"/>
              <a:t>Slides available from odwyerb@erau.edu and may be used with attribution</a:t>
            </a:r>
            <a:endParaRPr lang="en-SG"/>
          </a:p>
          <a:p>
            <a:pPr algn="l"/>
            <a:r>
              <a:rPr lang="en-US"/>
              <a:t> </a:t>
            </a:r>
            <a:endParaRPr lang="en-SG"/>
          </a:p>
          <a:p>
            <a:pPr algn="l"/>
            <a:endParaRPr lang="en-US" dirty="0"/>
          </a:p>
        </p:txBody>
      </p:sp>
      <p:pic>
        <p:nvPicPr>
          <p:cNvPr id="6" name="Picture 5">
            <a:extLst>
              <a:ext uri="{FF2B5EF4-FFF2-40B4-BE49-F238E27FC236}">
                <a16:creationId xmlns:a16="http://schemas.microsoft.com/office/drawing/2014/main" id="{C65ABE15-052B-4C65-B4A1-30B2C922CEB9}"/>
              </a:ext>
            </a:extLst>
          </p:cNvPr>
          <p:cNvPicPr>
            <a:picLocks noChangeAspect="1"/>
          </p:cNvPicPr>
          <p:nvPr/>
        </p:nvPicPr>
        <p:blipFill rotWithShape="1">
          <a:blip r:embed="rId2"/>
          <a:srcRect l="5447" t="10290" r="22070" b="6818"/>
          <a:stretch/>
        </p:blipFill>
        <p:spPr>
          <a:xfrm>
            <a:off x="1780255" y="2478905"/>
            <a:ext cx="4063651" cy="2593342"/>
          </a:xfrm>
          <a:prstGeom prst="rect">
            <a:avLst/>
          </a:prstGeom>
          <a:ln w="50800">
            <a:solidFill>
              <a:schemeClr val="tx2"/>
            </a:solidFill>
          </a:ln>
        </p:spPr>
      </p:pic>
      <p:pic>
        <p:nvPicPr>
          <p:cNvPr id="8" name="Picture 7">
            <a:extLst>
              <a:ext uri="{FF2B5EF4-FFF2-40B4-BE49-F238E27FC236}">
                <a16:creationId xmlns:a16="http://schemas.microsoft.com/office/drawing/2014/main" id="{930220DB-6F74-41CC-90E7-0282D0E13EB5}"/>
              </a:ext>
            </a:extLst>
          </p:cNvPr>
          <p:cNvPicPr/>
          <p:nvPr/>
        </p:nvPicPr>
        <p:blipFill rotWithShape="1">
          <a:blip r:embed="rId3"/>
          <a:srcRect l="4922" t="9629" r="10432" b="6047"/>
          <a:stretch/>
        </p:blipFill>
        <p:spPr>
          <a:xfrm>
            <a:off x="6359969" y="2466537"/>
            <a:ext cx="4063651" cy="2593342"/>
          </a:xfrm>
          <a:prstGeom prst="rect">
            <a:avLst/>
          </a:prstGeom>
          <a:ln w="50800">
            <a:solidFill>
              <a:schemeClr val="tx2"/>
            </a:solidFill>
          </a:ln>
        </p:spPr>
      </p:pic>
      <p:sp>
        <p:nvSpPr>
          <p:cNvPr id="9" name="TextBox 8">
            <a:extLst>
              <a:ext uri="{FF2B5EF4-FFF2-40B4-BE49-F238E27FC236}">
                <a16:creationId xmlns:a16="http://schemas.microsoft.com/office/drawing/2014/main" id="{78E89CD6-0CC4-4FD1-B54A-42389FA829BB}"/>
              </a:ext>
            </a:extLst>
          </p:cNvPr>
          <p:cNvSpPr txBox="1"/>
          <p:nvPr/>
        </p:nvSpPr>
        <p:spPr>
          <a:xfrm>
            <a:off x="1932132" y="1958284"/>
            <a:ext cx="3551084" cy="461665"/>
          </a:xfrm>
          <a:prstGeom prst="rect">
            <a:avLst/>
          </a:prstGeom>
          <a:noFill/>
        </p:spPr>
        <p:txBody>
          <a:bodyPr wrap="square" rtlCol="0">
            <a:spAutoFit/>
          </a:bodyPr>
          <a:lstStyle/>
          <a:p>
            <a:pPr algn="ctr"/>
            <a:r>
              <a:rPr lang="en-US" sz="2400" b="1" dirty="0">
                <a:solidFill>
                  <a:schemeClr val="tx2"/>
                </a:solidFill>
                <a:latin typeface="Arial" panose="020B0604020202020204" pitchFamily="34" charset="0"/>
                <a:cs typeface="Arial" panose="020B0604020202020204" pitchFamily="34" charset="0"/>
              </a:rPr>
              <a:t>IRAT (Student View)</a:t>
            </a:r>
          </a:p>
        </p:txBody>
      </p:sp>
      <p:sp>
        <p:nvSpPr>
          <p:cNvPr id="10" name="TextBox 9">
            <a:extLst>
              <a:ext uri="{FF2B5EF4-FFF2-40B4-BE49-F238E27FC236}">
                <a16:creationId xmlns:a16="http://schemas.microsoft.com/office/drawing/2014/main" id="{869F2877-17A2-4F66-8D60-FFC5AE16362A}"/>
              </a:ext>
            </a:extLst>
          </p:cNvPr>
          <p:cNvSpPr txBox="1"/>
          <p:nvPr/>
        </p:nvSpPr>
        <p:spPr>
          <a:xfrm>
            <a:off x="6515721" y="1965703"/>
            <a:ext cx="3551084" cy="461665"/>
          </a:xfrm>
          <a:prstGeom prst="rect">
            <a:avLst/>
          </a:prstGeom>
          <a:noFill/>
        </p:spPr>
        <p:txBody>
          <a:bodyPr wrap="square" rtlCol="0">
            <a:spAutoFit/>
          </a:bodyPr>
          <a:lstStyle/>
          <a:p>
            <a:pPr algn="ctr"/>
            <a:r>
              <a:rPr lang="en-US" sz="2400" b="1" dirty="0">
                <a:solidFill>
                  <a:schemeClr val="tx2"/>
                </a:solidFill>
                <a:latin typeface="Arial" panose="020B0604020202020204" pitchFamily="34" charset="0"/>
                <a:cs typeface="Arial" panose="020B0604020202020204" pitchFamily="34" charset="0"/>
              </a:rPr>
              <a:t>TRAT (Student View)</a:t>
            </a:r>
          </a:p>
        </p:txBody>
      </p:sp>
    </p:spTree>
    <p:extLst>
      <p:ext uri="{BB962C8B-B14F-4D97-AF65-F5344CB8AC3E}">
        <p14:creationId xmlns:p14="http://schemas.microsoft.com/office/powerpoint/2010/main" val="3904097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Applications – multiple choice</a:t>
            </a:r>
          </a:p>
        </p:txBody>
      </p:sp>
      <p:sp>
        <p:nvSpPr>
          <p:cNvPr id="4" name="Slide Number Placeholder 3"/>
          <p:cNvSpPr>
            <a:spLocks noGrp="1"/>
          </p:cNvSpPr>
          <p:nvPr>
            <p:ph type="sldNum" sz="quarter" idx="4"/>
          </p:nvPr>
        </p:nvSpPr>
        <p:spPr/>
        <p:txBody>
          <a:bodyPr/>
          <a:lstStyle/>
          <a:p>
            <a:endParaRPr lang="en-US"/>
          </a:p>
          <a:p>
            <a:fld id="{345A6163-626D-41E0-A59F-F4901EAB6568}" type="slidenum">
              <a:rPr lang="en-US" smtClean="0"/>
              <a:pPr/>
              <a:t>16</a:t>
            </a:fld>
            <a:endParaRPr lang="en-US" dirty="0"/>
          </a:p>
        </p:txBody>
      </p:sp>
      <p:sp>
        <p:nvSpPr>
          <p:cNvPr id="5" name="Footer Placeholder 4"/>
          <p:cNvSpPr>
            <a:spLocks noGrp="1"/>
          </p:cNvSpPr>
          <p:nvPr>
            <p:ph type="ftr" sz="quarter" idx="3"/>
          </p:nvPr>
        </p:nvSpPr>
        <p:spPr/>
        <p:txBody>
          <a:bodyPr/>
          <a:lstStyle/>
          <a:p>
            <a:pPr algn="l"/>
            <a:r>
              <a:rPr lang="en-US"/>
              <a:t>Copyright Brian O’Dwyer and CognaLearn Pte Ltd and www.intedashboard.com where applicable. </a:t>
            </a:r>
            <a:endParaRPr lang="en-SG"/>
          </a:p>
          <a:p>
            <a:pPr algn="l"/>
            <a:r>
              <a:rPr lang="en-US"/>
              <a:t>Slides available from odwyerb@erau.edu and may be used with attribution</a:t>
            </a:r>
            <a:endParaRPr lang="en-SG"/>
          </a:p>
          <a:p>
            <a:pPr algn="l"/>
            <a:r>
              <a:rPr lang="en-US"/>
              <a:t> </a:t>
            </a:r>
            <a:endParaRPr lang="en-SG"/>
          </a:p>
          <a:p>
            <a:pPr algn="l"/>
            <a:endParaRPr lang="en-US" dirty="0"/>
          </a:p>
        </p:txBody>
      </p:sp>
      <p:pic>
        <p:nvPicPr>
          <p:cNvPr id="11" name="Picture 10">
            <a:extLst>
              <a:ext uri="{FF2B5EF4-FFF2-40B4-BE49-F238E27FC236}">
                <a16:creationId xmlns:a16="http://schemas.microsoft.com/office/drawing/2014/main" id="{7098EB35-BFAF-42FA-AE56-8A7C40A21660}"/>
              </a:ext>
            </a:extLst>
          </p:cNvPr>
          <p:cNvPicPr/>
          <p:nvPr/>
        </p:nvPicPr>
        <p:blipFill rotWithShape="1">
          <a:blip r:embed="rId2"/>
          <a:srcRect l="8819" t="22436" r="9589" b="7269"/>
          <a:stretch/>
        </p:blipFill>
        <p:spPr>
          <a:xfrm>
            <a:off x="2692455" y="1879760"/>
            <a:ext cx="6807089" cy="3098479"/>
          </a:xfrm>
          <a:prstGeom prst="rect">
            <a:avLst/>
          </a:prstGeom>
          <a:ln w="50800">
            <a:solidFill>
              <a:schemeClr val="tx2"/>
            </a:solidFill>
          </a:ln>
        </p:spPr>
      </p:pic>
    </p:spTree>
    <p:extLst>
      <p:ext uri="{BB962C8B-B14F-4D97-AF65-F5344CB8AC3E}">
        <p14:creationId xmlns:p14="http://schemas.microsoft.com/office/powerpoint/2010/main" val="371114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Applications – free response</a:t>
            </a:r>
          </a:p>
        </p:txBody>
      </p:sp>
      <p:sp>
        <p:nvSpPr>
          <p:cNvPr id="4" name="Slide Number Placeholder 3"/>
          <p:cNvSpPr>
            <a:spLocks noGrp="1"/>
          </p:cNvSpPr>
          <p:nvPr>
            <p:ph type="sldNum" sz="quarter" idx="4"/>
          </p:nvPr>
        </p:nvSpPr>
        <p:spPr/>
        <p:txBody>
          <a:bodyPr/>
          <a:lstStyle/>
          <a:p>
            <a:endParaRPr lang="en-US"/>
          </a:p>
          <a:p>
            <a:fld id="{345A6163-626D-41E0-A59F-F4901EAB6568}" type="slidenum">
              <a:rPr lang="en-US" smtClean="0"/>
              <a:pPr/>
              <a:t>17</a:t>
            </a:fld>
            <a:endParaRPr lang="en-US" dirty="0"/>
          </a:p>
        </p:txBody>
      </p:sp>
      <p:sp>
        <p:nvSpPr>
          <p:cNvPr id="5" name="Footer Placeholder 4"/>
          <p:cNvSpPr>
            <a:spLocks noGrp="1"/>
          </p:cNvSpPr>
          <p:nvPr>
            <p:ph type="ftr" sz="quarter" idx="3"/>
          </p:nvPr>
        </p:nvSpPr>
        <p:spPr/>
        <p:txBody>
          <a:bodyPr/>
          <a:lstStyle/>
          <a:p>
            <a:pPr algn="l"/>
            <a:r>
              <a:rPr lang="en-US"/>
              <a:t>Copyright Brian O’Dwyer and CognaLearn Pte Ltd and www.intedashboard.com where applicable. </a:t>
            </a:r>
            <a:endParaRPr lang="en-SG"/>
          </a:p>
          <a:p>
            <a:pPr algn="l"/>
            <a:r>
              <a:rPr lang="en-US"/>
              <a:t>Slides available from odwyerb@erau.edu and may be used with attribution</a:t>
            </a:r>
            <a:endParaRPr lang="en-SG"/>
          </a:p>
          <a:p>
            <a:pPr algn="l"/>
            <a:r>
              <a:rPr lang="en-US"/>
              <a:t> </a:t>
            </a:r>
            <a:endParaRPr lang="en-SG"/>
          </a:p>
          <a:p>
            <a:pPr algn="l"/>
            <a:endParaRPr lang="en-US" dirty="0"/>
          </a:p>
        </p:txBody>
      </p:sp>
      <p:pic>
        <p:nvPicPr>
          <p:cNvPr id="6" name="Picture 5">
            <a:extLst>
              <a:ext uri="{FF2B5EF4-FFF2-40B4-BE49-F238E27FC236}">
                <a16:creationId xmlns:a16="http://schemas.microsoft.com/office/drawing/2014/main" id="{F969DA8C-3058-4FAC-B723-E80E4DEB71AC}"/>
              </a:ext>
            </a:extLst>
          </p:cNvPr>
          <p:cNvPicPr/>
          <p:nvPr/>
        </p:nvPicPr>
        <p:blipFill rotWithShape="1">
          <a:blip r:embed="rId2"/>
          <a:srcRect l="7960" t="25111" r="9772" b="6727"/>
          <a:stretch/>
        </p:blipFill>
        <p:spPr>
          <a:xfrm>
            <a:off x="2771403" y="1854811"/>
            <a:ext cx="6649194" cy="3739906"/>
          </a:xfrm>
          <a:prstGeom prst="rect">
            <a:avLst/>
          </a:prstGeom>
          <a:ln w="50800">
            <a:solidFill>
              <a:schemeClr val="tx2"/>
            </a:solidFill>
          </a:ln>
        </p:spPr>
      </p:pic>
    </p:spTree>
    <p:extLst>
      <p:ext uri="{BB962C8B-B14F-4D97-AF65-F5344CB8AC3E}">
        <p14:creationId xmlns:p14="http://schemas.microsoft.com/office/powerpoint/2010/main" val="2922489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Results – overall recommendation</a:t>
            </a:r>
          </a:p>
        </p:txBody>
      </p:sp>
      <p:sp>
        <p:nvSpPr>
          <p:cNvPr id="4" name="Slide Number Placeholder 3"/>
          <p:cNvSpPr>
            <a:spLocks noGrp="1"/>
          </p:cNvSpPr>
          <p:nvPr>
            <p:ph type="sldNum" sz="quarter" idx="4"/>
          </p:nvPr>
        </p:nvSpPr>
        <p:spPr/>
        <p:txBody>
          <a:bodyPr/>
          <a:lstStyle/>
          <a:p>
            <a:endParaRPr lang="en-US"/>
          </a:p>
          <a:p>
            <a:fld id="{345A6163-626D-41E0-A59F-F4901EAB6568}" type="slidenum">
              <a:rPr lang="en-US" smtClean="0"/>
              <a:pPr/>
              <a:t>18</a:t>
            </a:fld>
            <a:endParaRPr lang="en-US" dirty="0"/>
          </a:p>
        </p:txBody>
      </p:sp>
      <p:sp>
        <p:nvSpPr>
          <p:cNvPr id="5" name="Footer Placeholder 4"/>
          <p:cNvSpPr>
            <a:spLocks noGrp="1"/>
          </p:cNvSpPr>
          <p:nvPr>
            <p:ph type="ftr" sz="quarter" idx="3"/>
          </p:nvPr>
        </p:nvSpPr>
        <p:spPr/>
        <p:txBody>
          <a:bodyPr/>
          <a:lstStyle/>
          <a:p>
            <a:pPr algn="l"/>
            <a:r>
              <a:rPr lang="en-US"/>
              <a:t>Copyright Brian O’Dwyer and CognaLearn Pte Ltd and www.intedashboard.com where applicable. </a:t>
            </a:r>
            <a:endParaRPr lang="en-SG"/>
          </a:p>
          <a:p>
            <a:pPr algn="l"/>
            <a:r>
              <a:rPr lang="en-US"/>
              <a:t>Slides available from odwyerb@erau.edu and may be used with attribution</a:t>
            </a:r>
            <a:endParaRPr lang="en-SG"/>
          </a:p>
          <a:p>
            <a:pPr algn="l"/>
            <a:r>
              <a:rPr lang="en-US"/>
              <a:t> </a:t>
            </a:r>
            <a:endParaRPr lang="en-SG"/>
          </a:p>
          <a:p>
            <a:pPr algn="l"/>
            <a:endParaRPr lang="en-US" dirty="0"/>
          </a:p>
        </p:txBody>
      </p:sp>
      <p:graphicFrame>
        <p:nvGraphicFramePr>
          <p:cNvPr id="7" name="Chart 6">
            <a:extLst>
              <a:ext uri="{FF2B5EF4-FFF2-40B4-BE49-F238E27FC236}">
                <a16:creationId xmlns:a16="http://schemas.microsoft.com/office/drawing/2014/main" id="{14794855-9A81-4AFC-847D-C97599699948}"/>
              </a:ext>
            </a:extLst>
          </p:cNvPr>
          <p:cNvGraphicFramePr>
            <a:graphicFrameLocks/>
          </p:cNvGraphicFramePr>
          <p:nvPr>
            <p:extLst>
              <p:ext uri="{D42A27DB-BD31-4B8C-83A1-F6EECF244321}">
                <p14:modId xmlns:p14="http://schemas.microsoft.com/office/powerpoint/2010/main" val="256258776"/>
              </p:ext>
            </p:extLst>
          </p:nvPr>
        </p:nvGraphicFramePr>
        <p:xfrm>
          <a:off x="1167528" y="2077406"/>
          <a:ext cx="10027138" cy="357812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3F12B174-5866-4988-B5AD-0495F999C17A}"/>
              </a:ext>
            </a:extLst>
          </p:cNvPr>
          <p:cNvSpPr txBox="1"/>
          <p:nvPr/>
        </p:nvSpPr>
        <p:spPr>
          <a:xfrm>
            <a:off x="1310924" y="5660537"/>
            <a:ext cx="9570151" cy="402869"/>
          </a:xfrm>
          <a:prstGeom prst="rect">
            <a:avLst/>
          </a:prstGeom>
          <a:noFill/>
          <a:ln>
            <a:noFill/>
          </a:ln>
        </p:spPr>
        <p:txBody>
          <a:bodyPr wrap="square" rtlCol="0" anchor="ctr" anchorCtr="0">
            <a:noAutofit/>
          </a:bodyPr>
          <a:lstStyle/>
          <a:p>
            <a:pPr>
              <a:lnSpc>
                <a:spcPct val="90000"/>
              </a:lnSpc>
            </a:pPr>
            <a:r>
              <a:rPr lang="en-SG" sz="1200" dirty="0">
                <a:ea typeface="Times New Roman" charset="0"/>
                <a:cs typeface="Times New Roman" charset="0"/>
              </a:rPr>
              <a:t>Response to:  “Would your recommend to others:  1 Strongly disagree, 2 Disagree, 3 Neither agree or disagree, 4 Agree and 5 Strongly agree?”</a:t>
            </a:r>
          </a:p>
        </p:txBody>
      </p:sp>
    </p:spTree>
    <p:extLst>
      <p:ext uri="{BB962C8B-B14F-4D97-AF65-F5344CB8AC3E}">
        <p14:creationId xmlns:p14="http://schemas.microsoft.com/office/powerpoint/2010/main" val="3026305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Results – IRAT and TRAT scores</a:t>
            </a:r>
          </a:p>
        </p:txBody>
      </p:sp>
      <p:sp>
        <p:nvSpPr>
          <p:cNvPr id="4" name="Slide Number Placeholder 3"/>
          <p:cNvSpPr>
            <a:spLocks noGrp="1"/>
          </p:cNvSpPr>
          <p:nvPr>
            <p:ph type="sldNum" sz="quarter" idx="4"/>
          </p:nvPr>
        </p:nvSpPr>
        <p:spPr/>
        <p:txBody>
          <a:bodyPr/>
          <a:lstStyle/>
          <a:p>
            <a:endParaRPr lang="en-US"/>
          </a:p>
          <a:p>
            <a:fld id="{345A6163-626D-41E0-A59F-F4901EAB6568}" type="slidenum">
              <a:rPr lang="en-US" smtClean="0"/>
              <a:pPr/>
              <a:t>19</a:t>
            </a:fld>
            <a:endParaRPr lang="en-US" dirty="0"/>
          </a:p>
        </p:txBody>
      </p:sp>
      <p:sp>
        <p:nvSpPr>
          <p:cNvPr id="5" name="Footer Placeholder 4"/>
          <p:cNvSpPr>
            <a:spLocks noGrp="1"/>
          </p:cNvSpPr>
          <p:nvPr>
            <p:ph type="ftr" sz="quarter" idx="3"/>
          </p:nvPr>
        </p:nvSpPr>
        <p:spPr/>
        <p:txBody>
          <a:bodyPr/>
          <a:lstStyle/>
          <a:p>
            <a:pPr algn="l"/>
            <a:r>
              <a:rPr lang="en-US"/>
              <a:t>Copyright Brian O’Dwyer and CognaLearn Pte Ltd and www.intedashboard.com where applicable. </a:t>
            </a:r>
            <a:endParaRPr lang="en-SG"/>
          </a:p>
          <a:p>
            <a:pPr algn="l"/>
            <a:r>
              <a:rPr lang="en-US"/>
              <a:t>Slides available from odwyerb@erau.edu and may be used with attribution</a:t>
            </a:r>
            <a:endParaRPr lang="en-SG"/>
          </a:p>
          <a:p>
            <a:pPr algn="l"/>
            <a:r>
              <a:rPr lang="en-US"/>
              <a:t> </a:t>
            </a:r>
            <a:endParaRPr lang="en-SG"/>
          </a:p>
          <a:p>
            <a:pPr algn="l"/>
            <a:endParaRPr lang="en-US" dirty="0"/>
          </a:p>
        </p:txBody>
      </p:sp>
      <p:graphicFrame>
        <p:nvGraphicFramePr>
          <p:cNvPr id="7" name="Chart 6">
            <a:extLst>
              <a:ext uri="{FF2B5EF4-FFF2-40B4-BE49-F238E27FC236}">
                <a16:creationId xmlns:a16="http://schemas.microsoft.com/office/drawing/2014/main" id="{14794855-9A81-4AFC-847D-C97599699948}"/>
              </a:ext>
            </a:extLst>
          </p:cNvPr>
          <p:cNvGraphicFramePr>
            <a:graphicFrameLocks/>
          </p:cNvGraphicFramePr>
          <p:nvPr/>
        </p:nvGraphicFramePr>
        <p:xfrm>
          <a:off x="1167528" y="2077406"/>
          <a:ext cx="10027138" cy="35781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89F1C43E-A33E-4910-88D8-C3371CA7097D}"/>
              </a:ext>
            </a:extLst>
          </p:cNvPr>
          <p:cNvGraphicFramePr>
            <a:graphicFrameLocks/>
          </p:cNvGraphicFramePr>
          <p:nvPr>
            <p:extLst>
              <p:ext uri="{D42A27DB-BD31-4B8C-83A1-F6EECF244321}">
                <p14:modId xmlns:p14="http://schemas.microsoft.com/office/powerpoint/2010/main" val="2950790786"/>
              </p:ext>
            </p:extLst>
          </p:nvPr>
        </p:nvGraphicFramePr>
        <p:xfrm>
          <a:off x="1167528" y="1408482"/>
          <a:ext cx="9039448" cy="4396153"/>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a:extLst>
              <a:ext uri="{FF2B5EF4-FFF2-40B4-BE49-F238E27FC236}">
                <a16:creationId xmlns:a16="http://schemas.microsoft.com/office/drawing/2014/main" id="{1CBBE60D-E0CC-4C90-AF2F-5C38124035B7}"/>
              </a:ext>
            </a:extLst>
          </p:cNvPr>
          <p:cNvGrpSpPr/>
          <p:nvPr/>
        </p:nvGrpSpPr>
        <p:grpSpPr>
          <a:xfrm>
            <a:off x="1446205" y="5746429"/>
            <a:ext cx="8462078" cy="479866"/>
            <a:chOff x="23197534" y="26514033"/>
            <a:chExt cx="8462078" cy="479866"/>
          </a:xfrm>
        </p:grpSpPr>
        <p:grpSp>
          <p:nvGrpSpPr>
            <p:cNvPr id="11" name="Group 10">
              <a:extLst>
                <a:ext uri="{FF2B5EF4-FFF2-40B4-BE49-F238E27FC236}">
                  <a16:creationId xmlns:a16="http://schemas.microsoft.com/office/drawing/2014/main" id="{F402E93E-12E8-4FE4-A2E5-DD4DA48F04AE}"/>
                </a:ext>
              </a:extLst>
            </p:cNvPr>
            <p:cNvGrpSpPr/>
            <p:nvPr/>
          </p:nvGrpSpPr>
          <p:grpSpPr>
            <a:xfrm>
              <a:off x="23197534" y="26514033"/>
              <a:ext cx="6275814" cy="475671"/>
              <a:chOff x="23197534" y="26514033"/>
              <a:chExt cx="6275814" cy="475671"/>
            </a:xfrm>
          </p:grpSpPr>
          <p:sp>
            <p:nvSpPr>
              <p:cNvPr id="13" name="TextBox 12">
                <a:extLst>
                  <a:ext uri="{FF2B5EF4-FFF2-40B4-BE49-F238E27FC236}">
                    <a16:creationId xmlns:a16="http://schemas.microsoft.com/office/drawing/2014/main" id="{51A723AB-6DF7-4D9A-A250-144C30611BC9}"/>
                  </a:ext>
                </a:extLst>
              </p:cNvPr>
              <p:cNvSpPr txBox="1"/>
              <p:nvPr/>
            </p:nvSpPr>
            <p:spPr>
              <a:xfrm>
                <a:off x="27588664" y="26514033"/>
                <a:ext cx="1884684" cy="467150"/>
              </a:xfrm>
              <a:prstGeom prst="rect">
                <a:avLst/>
              </a:prstGeom>
              <a:noFill/>
            </p:spPr>
            <p:txBody>
              <a:bodyPr wrap="square" rtlCol="0">
                <a:spAutoFit/>
              </a:bodyPr>
              <a:lstStyle/>
              <a:p>
                <a:pPr algn="ctr"/>
                <a:r>
                  <a:rPr lang="en-SG" sz="2400" b="1" dirty="0">
                    <a:cs typeface="Times New Roman" panose="02020603050405020304" pitchFamily="18" charset="0"/>
                  </a:rPr>
                  <a:t>IRAT</a:t>
                </a:r>
              </a:p>
            </p:txBody>
          </p:sp>
          <p:sp>
            <p:nvSpPr>
              <p:cNvPr id="14" name="TextBox 13">
                <a:extLst>
                  <a:ext uri="{FF2B5EF4-FFF2-40B4-BE49-F238E27FC236}">
                    <a16:creationId xmlns:a16="http://schemas.microsoft.com/office/drawing/2014/main" id="{FE26A031-C0CD-4F1A-9451-3DC2BF7AE447}"/>
                  </a:ext>
                </a:extLst>
              </p:cNvPr>
              <p:cNvSpPr txBox="1"/>
              <p:nvPr/>
            </p:nvSpPr>
            <p:spPr>
              <a:xfrm>
                <a:off x="23197534" y="26522554"/>
                <a:ext cx="1884684" cy="467150"/>
              </a:xfrm>
              <a:prstGeom prst="rect">
                <a:avLst/>
              </a:prstGeom>
              <a:noFill/>
            </p:spPr>
            <p:txBody>
              <a:bodyPr wrap="square" rtlCol="0">
                <a:spAutoFit/>
              </a:bodyPr>
              <a:lstStyle/>
              <a:p>
                <a:pPr algn="ctr"/>
                <a:r>
                  <a:rPr lang="en-SG" sz="2400" b="1" dirty="0">
                    <a:cs typeface="Times New Roman" panose="02020603050405020304" pitchFamily="18" charset="0"/>
                  </a:rPr>
                  <a:t>IRAT</a:t>
                </a:r>
              </a:p>
            </p:txBody>
          </p:sp>
          <p:sp>
            <p:nvSpPr>
              <p:cNvPr id="15" name="TextBox 14">
                <a:extLst>
                  <a:ext uri="{FF2B5EF4-FFF2-40B4-BE49-F238E27FC236}">
                    <a16:creationId xmlns:a16="http://schemas.microsoft.com/office/drawing/2014/main" id="{28C61F53-0044-4B90-8CBD-16D5AECE695A}"/>
                  </a:ext>
                </a:extLst>
              </p:cNvPr>
              <p:cNvSpPr txBox="1"/>
              <p:nvPr/>
            </p:nvSpPr>
            <p:spPr>
              <a:xfrm>
                <a:off x="25418487" y="26516738"/>
                <a:ext cx="1884684" cy="467150"/>
              </a:xfrm>
              <a:prstGeom prst="rect">
                <a:avLst/>
              </a:prstGeom>
              <a:noFill/>
            </p:spPr>
            <p:txBody>
              <a:bodyPr wrap="square" rtlCol="0">
                <a:spAutoFit/>
              </a:bodyPr>
              <a:lstStyle/>
              <a:p>
                <a:pPr algn="ctr"/>
                <a:r>
                  <a:rPr lang="en-SG" sz="2400" b="1" dirty="0">
                    <a:cs typeface="Times New Roman" panose="02020603050405020304" pitchFamily="18" charset="0"/>
                  </a:rPr>
                  <a:t>TRAT</a:t>
                </a:r>
              </a:p>
            </p:txBody>
          </p:sp>
        </p:grpSp>
        <p:sp>
          <p:nvSpPr>
            <p:cNvPr id="12" name="TextBox 11">
              <a:extLst>
                <a:ext uri="{FF2B5EF4-FFF2-40B4-BE49-F238E27FC236}">
                  <a16:creationId xmlns:a16="http://schemas.microsoft.com/office/drawing/2014/main" id="{D9838141-A1A0-4937-8587-E0746950839B}"/>
                </a:ext>
              </a:extLst>
            </p:cNvPr>
            <p:cNvSpPr txBox="1"/>
            <p:nvPr/>
          </p:nvSpPr>
          <p:spPr>
            <a:xfrm>
              <a:off x="29774928" y="26526749"/>
              <a:ext cx="1884684" cy="467150"/>
            </a:xfrm>
            <a:prstGeom prst="rect">
              <a:avLst/>
            </a:prstGeom>
            <a:noFill/>
          </p:spPr>
          <p:txBody>
            <a:bodyPr wrap="square" rtlCol="0">
              <a:spAutoFit/>
            </a:bodyPr>
            <a:lstStyle/>
            <a:p>
              <a:pPr algn="ctr"/>
              <a:r>
                <a:rPr lang="en-SG" sz="2400" b="1" dirty="0">
                  <a:cs typeface="Times New Roman" panose="02020603050405020304" pitchFamily="18" charset="0"/>
                </a:rPr>
                <a:t>TRAT</a:t>
              </a:r>
            </a:p>
          </p:txBody>
        </p:sp>
      </p:grpSp>
    </p:spTree>
    <p:extLst>
      <p:ext uri="{BB962C8B-B14F-4D97-AF65-F5344CB8AC3E}">
        <p14:creationId xmlns:p14="http://schemas.microsoft.com/office/powerpoint/2010/main" val="1415517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DFE161-F6BC-4CAD-887D-53B4232CF815}"/>
              </a:ext>
            </a:extLst>
          </p:cNvPr>
          <p:cNvSpPr>
            <a:spLocks noGrp="1"/>
          </p:cNvSpPr>
          <p:nvPr>
            <p:ph type="title"/>
          </p:nvPr>
        </p:nvSpPr>
        <p:spPr/>
        <p:txBody>
          <a:bodyPr/>
          <a:lstStyle/>
          <a:p>
            <a:r>
              <a:rPr lang="en-US" dirty="0">
                <a:latin typeface="+mn-lt"/>
              </a:rPr>
              <a:t>Acknowledgements</a:t>
            </a:r>
          </a:p>
        </p:txBody>
      </p:sp>
      <p:sp>
        <p:nvSpPr>
          <p:cNvPr id="6" name="Slide Number Placeholder 5">
            <a:extLst>
              <a:ext uri="{FF2B5EF4-FFF2-40B4-BE49-F238E27FC236}">
                <a16:creationId xmlns:a16="http://schemas.microsoft.com/office/drawing/2014/main" id="{768BA58D-BD66-4735-BD1F-B26CDE32B5D4}"/>
              </a:ext>
            </a:extLst>
          </p:cNvPr>
          <p:cNvSpPr>
            <a:spLocks noGrp="1"/>
          </p:cNvSpPr>
          <p:nvPr>
            <p:ph type="sldNum" sz="quarter" idx="4"/>
          </p:nvPr>
        </p:nvSpPr>
        <p:spPr>
          <a:xfrm>
            <a:off x="10933612" y="6356350"/>
            <a:ext cx="420188" cy="365125"/>
          </a:xfrm>
          <a:prstGeom prst="rect">
            <a:avLst/>
          </a:prstGeom>
        </p:spPr>
        <p:txBody>
          <a:bodyPr/>
          <a:lstStyle/>
          <a:p>
            <a:fld id="{345A6163-626D-41E0-A59F-F4901EAB6568}" type="slidenum">
              <a:rPr lang="en-US" smtClean="0"/>
              <a:pPr/>
              <a:t>2</a:t>
            </a:fld>
            <a:endParaRPr lang="en-US"/>
          </a:p>
        </p:txBody>
      </p:sp>
      <p:sp>
        <p:nvSpPr>
          <p:cNvPr id="8" name="Text Placeholder 7">
            <a:extLst>
              <a:ext uri="{FF2B5EF4-FFF2-40B4-BE49-F238E27FC236}">
                <a16:creationId xmlns:a16="http://schemas.microsoft.com/office/drawing/2014/main" id="{E3955431-9BB9-4744-90DE-3C6A88139151}"/>
              </a:ext>
            </a:extLst>
          </p:cNvPr>
          <p:cNvSpPr>
            <a:spLocks noGrp="1"/>
          </p:cNvSpPr>
          <p:nvPr>
            <p:ph type="body" sz="quarter" idx="13"/>
          </p:nvPr>
        </p:nvSpPr>
        <p:spPr>
          <a:xfrm>
            <a:off x="838200" y="1789113"/>
            <a:ext cx="10515600" cy="4167187"/>
          </a:xfrm>
        </p:spPr>
        <p:txBody>
          <a:bodyPr/>
          <a:lstStyle/>
          <a:p>
            <a:r>
              <a:rPr lang="en-US" sz="2400" dirty="0"/>
              <a:t>The author would like to acknowledge the contribution of: the students and staff of the Career Management Center of Duke University's Fuqua School of Business in participating and organizing the online career skills workshops and Eden Heng in assisting with collecting, analyzing and presenting this information. </a:t>
            </a:r>
          </a:p>
          <a:p>
            <a:r>
              <a:rPr lang="en-SG" sz="2400" dirty="0"/>
              <a:t>The Author is the Commercial Founder of and has a financial interest in CognaLearn.  CognaLearn is the company that developed </a:t>
            </a:r>
            <a:r>
              <a:rPr lang="en-SG" sz="2400" dirty="0" err="1"/>
              <a:t>InteDashBoard</a:t>
            </a:r>
            <a:r>
              <a:rPr lang="en-SG" sz="2400" dirty="0"/>
              <a:t>™ </a:t>
            </a:r>
            <a:r>
              <a:rPr lang="en-SG" sz="2400" dirty="0">
                <a:hlinkClick r:id="rId2"/>
              </a:rPr>
              <a:t>www.intedashboard.com</a:t>
            </a:r>
            <a:r>
              <a:rPr lang="en-SG" sz="2400" dirty="0"/>
              <a:t>, which is TBL software developed in collaboration with Duke-US Medical School; </a:t>
            </a:r>
            <a:r>
              <a:rPr lang="en-SG" sz="2400" dirty="0" err="1"/>
              <a:t>InteDashBoard</a:t>
            </a:r>
            <a:r>
              <a:rPr lang="en-SG" sz="2400" dirty="0"/>
              <a:t>™ is one of the technology tools described in this presentation.</a:t>
            </a:r>
          </a:p>
          <a:p>
            <a:r>
              <a:rPr lang="en-US" sz="2400" dirty="0"/>
              <a:t>A poster version of this presentation was presented at the 2018 Team-Based Learning Collaborative Conference 2018, San Diego, United States</a:t>
            </a:r>
          </a:p>
        </p:txBody>
      </p:sp>
      <p:sp>
        <p:nvSpPr>
          <p:cNvPr id="18" name="Footer Placeholder 4">
            <a:extLst>
              <a:ext uri="{FF2B5EF4-FFF2-40B4-BE49-F238E27FC236}">
                <a16:creationId xmlns:a16="http://schemas.microsoft.com/office/drawing/2014/main" id="{8487F441-3E6B-4A85-986A-8D5295DCC1D4}"/>
              </a:ext>
            </a:extLst>
          </p:cNvPr>
          <p:cNvSpPr>
            <a:spLocks noGrp="1"/>
          </p:cNvSpPr>
          <p:nvPr>
            <p:ph type="ftr" sz="quarter" idx="3"/>
          </p:nvPr>
        </p:nvSpPr>
        <p:spPr>
          <a:xfrm>
            <a:off x="3559278" y="6282804"/>
            <a:ext cx="7238626" cy="365125"/>
          </a:xfrm>
        </p:spPr>
        <p:txBody>
          <a:bodyPr/>
          <a:lstStyle/>
          <a:p>
            <a:pPr algn="l"/>
            <a:r>
              <a:rPr lang="en-US" dirty="0"/>
              <a:t>Copyright Brian O’Dwyer and CognaLearn Pte Ltd and </a:t>
            </a:r>
            <a:r>
              <a:rPr lang="en-US" dirty="0">
                <a:hlinkClick r:id="rId2"/>
              </a:rPr>
              <a:t>www.intedashboard.com</a:t>
            </a:r>
            <a:r>
              <a:rPr lang="en-US" dirty="0"/>
              <a:t> where applicable. </a:t>
            </a:r>
            <a:endParaRPr lang="en-SG" dirty="0"/>
          </a:p>
          <a:p>
            <a:pPr algn="l"/>
            <a:r>
              <a:rPr lang="en-US" dirty="0"/>
              <a:t>Slides available from </a:t>
            </a:r>
            <a:r>
              <a:rPr lang="en-US" dirty="0">
                <a:hlinkClick r:id="rId3"/>
              </a:rPr>
              <a:t>odwyerb@erau.edu</a:t>
            </a:r>
            <a:r>
              <a:rPr lang="en-US" dirty="0"/>
              <a:t> and may be used with attribution</a:t>
            </a:r>
            <a:endParaRPr lang="en-SG" dirty="0"/>
          </a:p>
          <a:p>
            <a:pPr algn="l"/>
            <a:r>
              <a:rPr lang="en-US" dirty="0"/>
              <a:t> </a:t>
            </a:r>
            <a:endParaRPr lang="en-SG" dirty="0"/>
          </a:p>
          <a:p>
            <a:pPr algn="l"/>
            <a:endParaRPr lang="en-US" dirty="0"/>
          </a:p>
        </p:txBody>
      </p:sp>
    </p:spTree>
    <p:extLst>
      <p:ext uri="{BB962C8B-B14F-4D97-AF65-F5344CB8AC3E}">
        <p14:creationId xmlns:p14="http://schemas.microsoft.com/office/powerpoint/2010/main" val="2919196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Results – completion time</a:t>
            </a:r>
          </a:p>
        </p:txBody>
      </p:sp>
      <p:sp>
        <p:nvSpPr>
          <p:cNvPr id="4" name="Slide Number Placeholder 3"/>
          <p:cNvSpPr>
            <a:spLocks noGrp="1"/>
          </p:cNvSpPr>
          <p:nvPr>
            <p:ph type="sldNum" sz="quarter" idx="4"/>
          </p:nvPr>
        </p:nvSpPr>
        <p:spPr/>
        <p:txBody>
          <a:bodyPr/>
          <a:lstStyle/>
          <a:p>
            <a:endParaRPr lang="en-US"/>
          </a:p>
          <a:p>
            <a:fld id="{345A6163-626D-41E0-A59F-F4901EAB6568}" type="slidenum">
              <a:rPr lang="en-US" smtClean="0"/>
              <a:pPr/>
              <a:t>20</a:t>
            </a:fld>
            <a:endParaRPr lang="en-US" dirty="0"/>
          </a:p>
        </p:txBody>
      </p:sp>
      <p:sp>
        <p:nvSpPr>
          <p:cNvPr id="5" name="Footer Placeholder 4"/>
          <p:cNvSpPr>
            <a:spLocks noGrp="1"/>
          </p:cNvSpPr>
          <p:nvPr>
            <p:ph type="ftr" sz="quarter" idx="3"/>
          </p:nvPr>
        </p:nvSpPr>
        <p:spPr/>
        <p:txBody>
          <a:bodyPr/>
          <a:lstStyle/>
          <a:p>
            <a:pPr algn="l"/>
            <a:r>
              <a:rPr lang="en-US"/>
              <a:t>Copyright Brian O’Dwyer and CognaLearn Pte Ltd and www.intedashboard.com where applicable. </a:t>
            </a:r>
            <a:endParaRPr lang="en-SG"/>
          </a:p>
          <a:p>
            <a:pPr algn="l"/>
            <a:r>
              <a:rPr lang="en-US"/>
              <a:t>Slides available from odwyerb@erau.edu and may be used with attribution</a:t>
            </a:r>
            <a:endParaRPr lang="en-SG"/>
          </a:p>
          <a:p>
            <a:pPr algn="l"/>
            <a:r>
              <a:rPr lang="en-US"/>
              <a:t> </a:t>
            </a:r>
            <a:endParaRPr lang="en-SG"/>
          </a:p>
          <a:p>
            <a:pPr algn="l"/>
            <a:endParaRPr lang="en-US" dirty="0"/>
          </a:p>
        </p:txBody>
      </p:sp>
      <p:graphicFrame>
        <p:nvGraphicFramePr>
          <p:cNvPr id="9" name="Chart 8">
            <a:extLst>
              <a:ext uri="{FF2B5EF4-FFF2-40B4-BE49-F238E27FC236}">
                <a16:creationId xmlns:a16="http://schemas.microsoft.com/office/drawing/2014/main" id="{617B9A03-35A0-42EC-9318-88A01DAE7090}"/>
              </a:ext>
            </a:extLst>
          </p:cNvPr>
          <p:cNvGraphicFramePr>
            <a:graphicFrameLocks/>
          </p:cNvGraphicFramePr>
          <p:nvPr>
            <p:extLst>
              <p:ext uri="{D42A27DB-BD31-4B8C-83A1-F6EECF244321}">
                <p14:modId xmlns:p14="http://schemas.microsoft.com/office/powerpoint/2010/main" val="2451316254"/>
              </p:ext>
            </p:extLst>
          </p:nvPr>
        </p:nvGraphicFramePr>
        <p:xfrm>
          <a:off x="1324734" y="1063057"/>
          <a:ext cx="8761620" cy="3688149"/>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C98F3D8C-DDDE-4E75-AAD6-12E06044E0F0}"/>
              </a:ext>
            </a:extLst>
          </p:cNvPr>
          <p:cNvSpPr txBox="1"/>
          <p:nvPr/>
        </p:nvSpPr>
        <p:spPr>
          <a:xfrm>
            <a:off x="1912204" y="4829540"/>
            <a:ext cx="2223067" cy="830997"/>
          </a:xfrm>
          <a:prstGeom prst="rect">
            <a:avLst/>
          </a:prstGeom>
          <a:noFill/>
        </p:spPr>
        <p:txBody>
          <a:bodyPr wrap="square" rtlCol="0">
            <a:spAutoFit/>
          </a:bodyPr>
          <a:lstStyle/>
          <a:p>
            <a:pPr algn="ctr"/>
            <a:r>
              <a:rPr lang="en-SG" sz="2400" b="1" dirty="0">
                <a:cs typeface="Times New Roman" panose="02020603050405020304" pitchFamily="18" charset="0"/>
              </a:rPr>
              <a:t>First session online</a:t>
            </a:r>
          </a:p>
        </p:txBody>
      </p:sp>
      <p:sp>
        <p:nvSpPr>
          <p:cNvPr id="11" name="TextBox 10">
            <a:extLst>
              <a:ext uri="{FF2B5EF4-FFF2-40B4-BE49-F238E27FC236}">
                <a16:creationId xmlns:a16="http://schemas.microsoft.com/office/drawing/2014/main" id="{09C356C9-5ACA-4410-8745-C70F823DF3EB}"/>
              </a:ext>
            </a:extLst>
          </p:cNvPr>
          <p:cNvSpPr txBox="1"/>
          <p:nvPr/>
        </p:nvSpPr>
        <p:spPr>
          <a:xfrm>
            <a:off x="4664549" y="4829540"/>
            <a:ext cx="2223067" cy="830997"/>
          </a:xfrm>
          <a:prstGeom prst="rect">
            <a:avLst/>
          </a:prstGeom>
          <a:noFill/>
        </p:spPr>
        <p:txBody>
          <a:bodyPr wrap="square" rtlCol="0">
            <a:spAutoFit/>
          </a:bodyPr>
          <a:lstStyle/>
          <a:p>
            <a:pPr algn="ctr"/>
            <a:r>
              <a:rPr lang="en-SG" sz="2400" b="1" dirty="0">
                <a:cs typeface="Times New Roman" panose="02020603050405020304" pitchFamily="18" charset="0"/>
              </a:rPr>
              <a:t>Second session online</a:t>
            </a:r>
          </a:p>
        </p:txBody>
      </p:sp>
      <p:sp>
        <p:nvSpPr>
          <p:cNvPr id="12" name="TextBox 11">
            <a:extLst>
              <a:ext uri="{FF2B5EF4-FFF2-40B4-BE49-F238E27FC236}">
                <a16:creationId xmlns:a16="http://schemas.microsoft.com/office/drawing/2014/main" id="{E0352CB6-3DDA-4919-B8B4-EB704139D59F}"/>
              </a:ext>
            </a:extLst>
          </p:cNvPr>
          <p:cNvSpPr txBox="1"/>
          <p:nvPr/>
        </p:nvSpPr>
        <p:spPr>
          <a:xfrm>
            <a:off x="7638415" y="4865336"/>
            <a:ext cx="2223067" cy="461665"/>
          </a:xfrm>
          <a:prstGeom prst="rect">
            <a:avLst/>
          </a:prstGeom>
          <a:noFill/>
        </p:spPr>
        <p:txBody>
          <a:bodyPr wrap="square" rtlCol="0">
            <a:spAutoFit/>
          </a:bodyPr>
          <a:lstStyle/>
          <a:p>
            <a:pPr algn="ctr"/>
            <a:r>
              <a:rPr lang="en-SG" sz="2400" b="1" dirty="0">
                <a:cs typeface="Times New Roman" panose="02020603050405020304" pitchFamily="18" charset="0"/>
              </a:rPr>
              <a:t>Face-to-face</a:t>
            </a:r>
          </a:p>
        </p:txBody>
      </p:sp>
      <p:cxnSp>
        <p:nvCxnSpPr>
          <p:cNvPr id="6" name="Straight Connector 5">
            <a:extLst>
              <a:ext uri="{FF2B5EF4-FFF2-40B4-BE49-F238E27FC236}">
                <a16:creationId xmlns:a16="http://schemas.microsoft.com/office/drawing/2014/main" id="{93AF9820-F55C-4CF9-8DE7-7A4DCFD778E7}"/>
              </a:ext>
            </a:extLst>
          </p:cNvPr>
          <p:cNvCxnSpPr/>
          <p:nvPr/>
        </p:nvCxnSpPr>
        <p:spPr>
          <a:xfrm>
            <a:off x="1664677" y="4727760"/>
            <a:ext cx="819680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0885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DFE161-F6BC-4CAD-887D-53B4232CF815}"/>
              </a:ext>
            </a:extLst>
          </p:cNvPr>
          <p:cNvSpPr>
            <a:spLocks noGrp="1"/>
          </p:cNvSpPr>
          <p:nvPr>
            <p:ph type="title"/>
          </p:nvPr>
        </p:nvSpPr>
        <p:spPr/>
        <p:txBody>
          <a:bodyPr/>
          <a:lstStyle/>
          <a:p>
            <a:r>
              <a:rPr lang="en-US" dirty="0">
                <a:latin typeface="+mn-lt"/>
              </a:rPr>
              <a:t>Caveats</a:t>
            </a:r>
          </a:p>
        </p:txBody>
      </p:sp>
      <p:sp>
        <p:nvSpPr>
          <p:cNvPr id="6" name="Slide Number Placeholder 5">
            <a:extLst>
              <a:ext uri="{FF2B5EF4-FFF2-40B4-BE49-F238E27FC236}">
                <a16:creationId xmlns:a16="http://schemas.microsoft.com/office/drawing/2014/main" id="{768BA58D-BD66-4735-BD1F-B26CDE32B5D4}"/>
              </a:ext>
            </a:extLst>
          </p:cNvPr>
          <p:cNvSpPr>
            <a:spLocks noGrp="1"/>
          </p:cNvSpPr>
          <p:nvPr>
            <p:ph type="sldNum" sz="quarter" idx="4"/>
          </p:nvPr>
        </p:nvSpPr>
        <p:spPr>
          <a:xfrm>
            <a:off x="10933612" y="6356350"/>
            <a:ext cx="420188" cy="365125"/>
          </a:xfrm>
          <a:prstGeom prst="rect">
            <a:avLst/>
          </a:prstGeom>
        </p:spPr>
        <p:txBody>
          <a:bodyPr/>
          <a:lstStyle/>
          <a:p>
            <a:fld id="{345A6163-626D-41E0-A59F-F4901EAB6568}" type="slidenum">
              <a:rPr lang="en-US" smtClean="0"/>
              <a:pPr/>
              <a:t>21</a:t>
            </a:fld>
            <a:endParaRPr lang="en-US"/>
          </a:p>
        </p:txBody>
      </p:sp>
      <p:sp>
        <p:nvSpPr>
          <p:cNvPr id="8" name="Text Placeholder 7">
            <a:extLst>
              <a:ext uri="{FF2B5EF4-FFF2-40B4-BE49-F238E27FC236}">
                <a16:creationId xmlns:a16="http://schemas.microsoft.com/office/drawing/2014/main" id="{E3955431-9BB9-4744-90DE-3C6A88139151}"/>
              </a:ext>
            </a:extLst>
          </p:cNvPr>
          <p:cNvSpPr>
            <a:spLocks noGrp="1"/>
          </p:cNvSpPr>
          <p:nvPr>
            <p:ph type="body" sz="quarter" idx="13"/>
          </p:nvPr>
        </p:nvSpPr>
        <p:spPr/>
        <p:txBody>
          <a:bodyPr/>
          <a:lstStyle/>
          <a:p>
            <a:r>
              <a:rPr lang="en-US" dirty="0"/>
              <a:t> Very small sample size</a:t>
            </a:r>
          </a:p>
          <a:p>
            <a:pPr lvl="1"/>
            <a:r>
              <a:rPr lang="en-US" dirty="0"/>
              <a:t>20 participants</a:t>
            </a:r>
          </a:p>
          <a:p>
            <a:pPr lvl="1"/>
            <a:r>
              <a:rPr lang="en-US" dirty="0"/>
              <a:t>13 completed survey</a:t>
            </a:r>
          </a:p>
          <a:p>
            <a:r>
              <a:rPr lang="en-US" dirty="0"/>
              <a:t> Starting point for future investigation only</a:t>
            </a:r>
          </a:p>
          <a:p>
            <a:r>
              <a:rPr lang="en-US" dirty="0"/>
              <a:t> Early stage of analysis</a:t>
            </a:r>
          </a:p>
        </p:txBody>
      </p:sp>
      <p:sp>
        <p:nvSpPr>
          <p:cNvPr id="9" name="Footer Placeholder 4">
            <a:extLst>
              <a:ext uri="{FF2B5EF4-FFF2-40B4-BE49-F238E27FC236}">
                <a16:creationId xmlns:a16="http://schemas.microsoft.com/office/drawing/2014/main" id="{39A38381-CD54-4153-B9C7-A94C4442A649}"/>
              </a:ext>
            </a:extLst>
          </p:cNvPr>
          <p:cNvSpPr>
            <a:spLocks noGrp="1"/>
          </p:cNvSpPr>
          <p:nvPr>
            <p:ph type="ftr" sz="quarter" idx="3"/>
          </p:nvPr>
        </p:nvSpPr>
        <p:spPr>
          <a:xfrm>
            <a:off x="3559278" y="6282804"/>
            <a:ext cx="7238626" cy="365125"/>
          </a:xfrm>
        </p:spPr>
        <p:txBody>
          <a:bodyPr/>
          <a:lstStyle/>
          <a:p>
            <a:pPr algn="l"/>
            <a:r>
              <a:rPr lang="en-US" dirty="0"/>
              <a:t>Copyright Brian O’Dwyer and CognaLearn Pte Ltd and </a:t>
            </a:r>
            <a:r>
              <a:rPr lang="en-US" dirty="0">
                <a:hlinkClick r:id="rId2"/>
              </a:rPr>
              <a:t>www.intedashboard.com</a:t>
            </a:r>
            <a:r>
              <a:rPr lang="en-US" dirty="0"/>
              <a:t> where applicable. </a:t>
            </a:r>
            <a:endParaRPr lang="en-SG" dirty="0"/>
          </a:p>
          <a:p>
            <a:pPr algn="l"/>
            <a:r>
              <a:rPr lang="en-US" dirty="0"/>
              <a:t>Slides available from </a:t>
            </a:r>
            <a:r>
              <a:rPr lang="en-US" dirty="0">
                <a:hlinkClick r:id="rId3"/>
              </a:rPr>
              <a:t>odwyerb@erau.edu</a:t>
            </a:r>
            <a:r>
              <a:rPr lang="en-US" dirty="0"/>
              <a:t> and may be used with attribution</a:t>
            </a:r>
            <a:endParaRPr lang="en-SG" dirty="0"/>
          </a:p>
          <a:p>
            <a:pPr algn="l"/>
            <a:r>
              <a:rPr lang="en-US" dirty="0"/>
              <a:t> </a:t>
            </a:r>
            <a:endParaRPr lang="en-SG" dirty="0"/>
          </a:p>
          <a:p>
            <a:pPr algn="l"/>
            <a:endParaRPr lang="en-US" dirty="0"/>
          </a:p>
        </p:txBody>
      </p:sp>
    </p:spTree>
    <p:extLst>
      <p:ext uri="{BB962C8B-B14F-4D97-AF65-F5344CB8AC3E}">
        <p14:creationId xmlns:p14="http://schemas.microsoft.com/office/powerpoint/2010/main" val="1230652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DFE161-F6BC-4CAD-887D-53B4232CF815}"/>
              </a:ext>
            </a:extLst>
          </p:cNvPr>
          <p:cNvSpPr>
            <a:spLocks noGrp="1"/>
          </p:cNvSpPr>
          <p:nvPr>
            <p:ph type="title"/>
          </p:nvPr>
        </p:nvSpPr>
        <p:spPr/>
        <p:txBody>
          <a:bodyPr/>
          <a:lstStyle/>
          <a:p>
            <a:r>
              <a:rPr lang="en-US" dirty="0">
                <a:latin typeface="+mn-lt"/>
              </a:rPr>
              <a:t>Summary </a:t>
            </a:r>
          </a:p>
        </p:txBody>
      </p:sp>
      <p:sp>
        <p:nvSpPr>
          <p:cNvPr id="6" name="Slide Number Placeholder 5">
            <a:extLst>
              <a:ext uri="{FF2B5EF4-FFF2-40B4-BE49-F238E27FC236}">
                <a16:creationId xmlns:a16="http://schemas.microsoft.com/office/drawing/2014/main" id="{768BA58D-BD66-4735-BD1F-B26CDE32B5D4}"/>
              </a:ext>
            </a:extLst>
          </p:cNvPr>
          <p:cNvSpPr>
            <a:spLocks noGrp="1"/>
          </p:cNvSpPr>
          <p:nvPr>
            <p:ph type="sldNum" sz="quarter" idx="4"/>
          </p:nvPr>
        </p:nvSpPr>
        <p:spPr>
          <a:xfrm>
            <a:off x="10933612" y="6356350"/>
            <a:ext cx="420188" cy="365125"/>
          </a:xfrm>
          <a:prstGeom prst="rect">
            <a:avLst/>
          </a:prstGeom>
        </p:spPr>
        <p:txBody>
          <a:bodyPr/>
          <a:lstStyle/>
          <a:p>
            <a:fld id="{345A6163-626D-41E0-A59F-F4901EAB6568}" type="slidenum">
              <a:rPr lang="en-US" smtClean="0"/>
              <a:pPr/>
              <a:t>22</a:t>
            </a:fld>
            <a:endParaRPr lang="en-US"/>
          </a:p>
        </p:txBody>
      </p:sp>
      <p:sp>
        <p:nvSpPr>
          <p:cNvPr id="8" name="Text Placeholder 7">
            <a:extLst>
              <a:ext uri="{FF2B5EF4-FFF2-40B4-BE49-F238E27FC236}">
                <a16:creationId xmlns:a16="http://schemas.microsoft.com/office/drawing/2014/main" id="{E3955431-9BB9-4744-90DE-3C6A88139151}"/>
              </a:ext>
            </a:extLst>
          </p:cNvPr>
          <p:cNvSpPr>
            <a:spLocks noGrp="1"/>
          </p:cNvSpPr>
          <p:nvPr>
            <p:ph type="body" sz="quarter" idx="13"/>
          </p:nvPr>
        </p:nvSpPr>
        <p:spPr>
          <a:xfrm>
            <a:off x="838200" y="1690688"/>
            <a:ext cx="6187440" cy="4167187"/>
          </a:xfrm>
        </p:spPr>
        <p:txBody>
          <a:bodyPr/>
          <a:lstStyle/>
          <a:p>
            <a:r>
              <a:rPr lang="en-US" sz="3200" b="1" dirty="0"/>
              <a:t> Team-based learning (“TBL”):  </a:t>
            </a:r>
            <a:r>
              <a:rPr lang="en-US" sz="3200" dirty="0"/>
              <a:t>can be done in an online synchronous modality</a:t>
            </a:r>
          </a:p>
          <a:p>
            <a:r>
              <a:rPr lang="en-US" sz="3200" b="1" dirty="0"/>
              <a:t> TBL data examples suggest:</a:t>
            </a:r>
          </a:p>
          <a:p>
            <a:pPr marL="742950" indent="-377825">
              <a:buAutoNum type="arabicPeriod"/>
            </a:pPr>
            <a:r>
              <a:rPr lang="en-US" sz="3200" dirty="0"/>
              <a:t>F2F &gt; online TBL &gt; online alone</a:t>
            </a:r>
          </a:p>
          <a:p>
            <a:pPr marL="742950" indent="-377825">
              <a:buAutoNum type="arabicPeriod"/>
            </a:pPr>
            <a:r>
              <a:rPr lang="en-US" sz="3200" dirty="0"/>
              <a:t>Team effect in online</a:t>
            </a:r>
          </a:p>
          <a:p>
            <a:pPr marL="742950" indent="-377825">
              <a:buAutoNum type="arabicPeriod"/>
            </a:pPr>
            <a:r>
              <a:rPr lang="en-US" sz="3200" dirty="0"/>
              <a:t>Learners adapt to online modality</a:t>
            </a:r>
          </a:p>
          <a:p>
            <a:pPr marL="1828800" lvl="4" indent="0">
              <a:buNone/>
            </a:pPr>
            <a:endParaRPr lang="en-US" sz="3200" dirty="0"/>
          </a:p>
        </p:txBody>
      </p:sp>
      <p:sp>
        <p:nvSpPr>
          <p:cNvPr id="9" name="Footer Placeholder 4">
            <a:extLst>
              <a:ext uri="{FF2B5EF4-FFF2-40B4-BE49-F238E27FC236}">
                <a16:creationId xmlns:a16="http://schemas.microsoft.com/office/drawing/2014/main" id="{39A38381-CD54-4153-B9C7-A94C4442A649}"/>
              </a:ext>
            </a:extLst>
          </p:cNvPr>
          <p:cNvSpPr>
            <a:spLocks noGrp="1"/>
          </p:cNvSpPr>
          <p:nvPr>
            <p:ph type="ftr" sz="quarter" idx="3"/>
          </p:nvPr>
        </p:nvSpPr>
        <p:spPr>
          <a:xfrm>
            <a:off x="3559278" y="6282804"/>
            <a:ext cx="7238626" cy="365125"/>
          </a:xfrm>
        </p:spPr>
        <p:txBody>
          <a:bodyPr/>
          <a:lstStyle/>
          <a:p>
            <a:pPr algn="l"/>
            <a:r>
              <a:rPr lang="en-US" dirty="0"/>
              <a:t>Copyright Brian O’Dwyer and CognaLearn Pte Ltd and </a:t>
            </a:r>
            <a:r>
              <a:rPr lang="en-US" dirty="0">
                <a:hlinkClick r:id="rId2"/>
              </a:rPr>
              <a:t>www.intedashboard.com</a:t>
            </a:r>
            <a:r>
              <a:rPr lang="en-US" dirty="0"/>
              <a:t> where applicable. </a:t>
            </a:r>
            <a:endParaRPr lang="en-SG" dirty="0"/>
          </a:p>
          <a:p>
            <a:pPr algn="l"/>
            <a:r>
              <a:rPr lang="en-US" dirty="0"/>
              <a:t>Slides available from </a:t>
            </a:r>
            <a:r>
              <a:rPr lang="en-US" dirty="0">
                <a:hlinkClick r:id="rId3"/>
              </a:rPr>
              <a:t>odwyerb@erau.edu</a:t>
            </a:r>
            <a:r>
              <a:rPr lang="en-US" dirty="0"/>
              <a:t> and may be used with attribution</a:t>
            </a:r>
            <a:endParaRPr lang="en-SG" dirty="0"/>
          </a:p>
          <a:p>
            <a:pPr algn="l"/>
            <a:r>
              <a:rPr lang="en-US" dirty="0"/>
              <a:t> </a:t>
            </a:r>
            <a:endParaRPr lang="en-SG" dirty="0"/>
          </a:p>
          <a:p>
            <a:pPr algn="l"/>
            <a:endParaRPr lang="en-US" dirty="0"/>
          </a:p>
        </p:txBody>
      </p:sp>
      <p:sp>
        <p:nvSpPr>
          <p:cNvPr id="10" name="Text Placeholder 7">
            <a:extLst>
              <a:ext uri="{FF2B5EF4-FFF2-40B4-BE49-F238E27FC236}">
                <a16:creationId xmlns:a16="http://schemas.microsoft.com/office/drawing/2014/main" id="{502581E0-0943-460A-BED4-1B4AF5C77373}"/>
              </a:ext>
            </a:extLst>
          </p:cNvPr>
          <p:cNvSpPr txBox="1">
            <a:spLocks/>
          </p:cNvSpPr>
          <p:nvPr/>
        </p:nvSpPr>
        <p:spPr>
          <a:xfrm>
            <a:off x="7879080" y="1742441"/>
            <a:ext cx="4389120" cy="4167187"/>
          </a:xfrm>
          <a:prstGeom prst="rect">
            <a:avLst/>
          </a:prstGeom>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400" kern="1200">
                <a:solidFill>
                  <a:schemeClr val="tx1"/>
                </a:solidFill>
                <a:latin typeface="+mn-lt"/>
                <a:ea typeface="+mn-ea"/>
                <a:cs typeface="+mn-cs"/>
              </a:defRPr>
            </a:lvl2pPr>
            <a:lvl3pPr marL="1371600" indent="-457200" algn="l" defTabSz="914400" rtl="0" eaLnBrk="1" latinLnBrk="0" hangingPunct="1">
              <a:lnSpc>
                <a:spcPct val="90000"/>
              </a:lnSpc>
              <a:spcBef>
                <a:spcPts val="500"/>
              </a:spcBef>
              <a:buFont typeface="Calibri" panose="020F0502020204030204" pitchFamily="34" charset="0"/>
              <a:buChar char="⁻"/>
              <a:defRPr sz="3200" kern="1200">
                <a:solidFill>
                  <a:schemeClr val="tx1"/>
                </a:solidFill>
                <a:latin typeface="+mn-lt"/>
                <a:ea typeface="+mn-ea"/>
                <a:cs typeface="+mn-cs"/>
              </a:defRPr>
            </a:lvl3pPr>
            <a:lvl4pPr marL="1885950" indent="-514350" algn="l" defTabSz="914400" rtl="0" eaLnBrk="1" latinLnBrk="0" hangingPunct="1">
              <a:lnSpc>
                <a:spcPct val="90000"/>
              </a:lnSpc>
              <a:spcBef>
                <a:spcPts val="500"/>
              </a:spcBef>
              <a:buFont typeface="+mj-lt"/>
              <a:buAutoNum type="romanUcPeriod"/>
              <a:defRPr sz="2800" kern="1200">
                <a:solidFill>
                  <a:schemeClr val="tx1"/>
                </a:solidFill>
                <a:latin typeface="+mn-lt"/>
                <a:ea typeface="+mn-ea"/>
                <a:cs typeface="+mn-cs"/>
              </a:defRPr>
            </a:lvl4pPr>
            <a:lvl5pPr marL="2400300" indent="-571500" algn="l" defTabSz="914400" rtl="0" eaLnBrk="1" latinLnBrk="0" hangingPunct="1">
              <a:lnSpc>
                <a:spcPct val="90000"/>
              </a:lnSpc>
              <a:spcBef>
                <a:spcPts val="500"/>
              </a:spcBef>
              <a:buFont typeface="+mj-lt"/>
              <a:buAutoNum type="alphaL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3200" b="1" dirty="0">
                <a:solidFill>
                  <a:schemeClr val="tx2"/>
                </a:solidFill>
              </a:rPr>
              <a:t>Learn more</a:t>
            </a:r>
          </a:p>
          <a:p>
            <a:pPr marL="0" indent="0">
              <a:buFont typeface="Wingdings" panose="05000000000000000000" pitchFamily="2" charset="2"/>
              <a:buNone/>
            </a:pPr>
            <a:r>
              <a:rPr lang="en-US" sz="2400" b="1" dirty="0"/>
              <a:t>Brian </a:t>
            </a:r>
            <a:r>
              <a:rPr lang="en-US" sz="2400" b="1" dirty="0" err="1"/>
              <a:t>O’Dwyer</a:t>
            </a:r>
            <a:endParaRPr lang="en-US" sz="2400" b="1" dirty="0"/>
          </a:p>
          <a:p>
            <a:pPr marL="0" indent="0">
              <a:buFont typeface="Wingdings" panose="05000000000000000000" pitchFamily="2" charset="2"/>
              <a:buNone/>
            </a:pPr>
            <a:r>
              <a:rPr lang="en-US" sz="2400" dirty="0">
                <a:hlinkClick r:id="rId3"/>
              </a:rPr>
              <a:t>odwyerb@erau.edu</a:t>
            </a:r>
            <a:endParaRPr lang="en-US" sz="2400" dirty="0"/>
          </a:p>
          <a:p>
            <a:pPr marL="0" indent="0">
              <a:buFont typeface="Wingdings" panose="05000000000000000000" pitchFamily="2" charset="2"/>
              <a:buNone/>
            </a:pPr>
            <a:endParaRPr lang="en-US" sz="1200" dirty="0"/>
          </a:p>
          <a:p>
            <a:pPr marL="0" indent="0">
              <a:buFont typeface="Wingdings" panose="05000000000000000000" pitchFamily="2" charset="2"/>
              <a:buNone/>
            </a:pPr>
            <a:r>
              <a:rPr lang="en-US" sz="2400" b="1" dirty="0"/>
              <a:t>Team-Based Learning Collaborative</a:t>
            </a:r>
          </a:p>
          <a:p>
            <a:pPr marL="0" indent="0">
              <a:buNone/>
            </a:pPr>
            <a:r>
              <a:rPr lang="en-US" sz="2400" dirty="0">
                <a:hlinkClick r:id="rId4"/>
              </a:rPr>
              <a:t>www.teambasedlearning.org</a:t>
            </a:r>
            <a:r>
              <a:rPr lang="en-US" sz="2400" dirty="0"/>
              <a:t> </a:t>
            </a:r>
          </a:p>
          <a:p>
            <a:pPr marL="0" indent="0">
              <a:buNone/>
            </a:pPr>
            <a:endParaRPr lang="en-US" sz="1200" b="1" dirty="0"/>
          </a:p>
          <a:p>
            <a:pPr marL="0" indent="0">
              <a:buNone/>
            </a:pPr>
            <a:r>
              <a:rPr lang="en-US" sz="2400" b="1" dirty="0"/>
              <a:t>TBL software</a:t>
            </a:r>
          </a:p>
          <a:p>
            <a:pPr marL="0" indent="0">
              <a:buNone/>
            </a:pPr>
            <a:r>
              <a:rPr lang="en-US" sz="2400" dirty="0">
                <a:hlinkClick r:id="rId2"/>
              </a:rPr>
              <a:t>www.intedashboard.com</a:t>
            </a:r>
            <a:r>
              <a:rPr lang="en-US" sz="2400" dirty="0"/>
              <a:t> </a:t>
            </a:r>
          </a:p>
          <a:p>
            <a:pPr marL="1828800" lvl="4" indent="0">
              <a:buFont typeface="+mj-lt"/>
              <a:buNone/>
            </a:pPr>
            <a:endParaRPr lang="en-US" dirty="0"/>
          </a:p>
        </p:txBody>
      </p:sp>
    </p:spTree>
    <p:extLst>
      <p:ext uri="{BB962C8B-B14F-4D97-AF65-F5344CB8AC3E}">
        <p14:creationId xmlns:p14="http://schemas.microsoft.com/office/powerpoint/2010/main" val="3649268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DFE161-F6BC-4CAD-887D-53B4232CF815}"/>
              </a:ext>
            </a:extLst>
          </p:cNvPr>
          <p:cNvSpPr>
            <a:spLocks noGrp="1"/>
          </p:cNvSpPr>
          <p:nvPr>
            <p:ph type="title"/>
          </p:nvPr>
        </p:nvSpPr>
        <p:spPr>
          <a:xfrm>
            <a:off x="838200" y="388275"/>
            <a:ext cx="10515600" cy="1325563"/>
          </a:xfrm>
        </p:spPr>
        <p:txBody>
          <a:bodyPr/>
          <a:lstStyle/>
          <a:p>
            <a:r>
              <a:rPr lang="en-US" dirty="0">
                <a:latin typeface="+mn-lt"/>
              </a:rPr>
              <a:t>Objectives</a:t>
            </a:r>
          </a:p>
        </p:txBody>
      </p:sp>
      <p:sp>
        <p:nvSpPr>
          <p:cNvPr id="6" name="Slide Number Placeholder 5">
            <a:extLst>
              <a:ext uri="{FF2B5EF4-FFF2-40B4-BE49-F238E27FC236}">
                <a16:creationId xmlns:a16="http://schemas.microsoft.com/office/drawing/2014/main" id="{768BA58D-BD66-4735-BD1F-B26CDE32B5D4}"/>
              </a:ext>
            </a:extLst>
          </p:cNvPr>
          <p:cNvSpPr>
            <a:spLocks noGrp="1"/>
          </p:cNvSpPr>
          <p:nvPr>
            <p:ph type="sldNum" sz="quarter" idx="4"/>
          </p:nvPr>
        </p:nvSpPr>
        <p:spPr>
          <a:xfrm>
            <a:off x="10933612" y="6356350"/>
            <a:ext cx="420188" cy="365125"/>
          </a:xfrm>
          <a:prstGeom prst="rect">
            <a:avLst/>
          </a:prstGeom>
        </p:spPr>
        <p:txBody>
          <a:bodyPr/>
          <a:lstStyle/>
          <a:p>
            <a:fld id="{345A6163-626D-41E0-A59F-F4901EAB6568}" type="slidenum">
              <a:rPr lang="en-US" smtClean="0"/>
              <a:pPr/>
              <a:t>3</a:t>
            </a:fld>
            <a:endParaRPr lang="en-US"/>
          </a:p>
        </p:txBody>
      </p:sp>
      <p:sp>
        <p:nvSpPr>
          <p:cNvPr id="8" name="Text Placeholder 7">
            <a:extLst>
              <a:ext uri="{FF2B5EF4-FFF2-40B4-BE49-F238E27FC236}">
                <a16:creationId xmlns:a16="http://schemas.microsoft.com/office/drawing/2014/main" id="{E3955431-9BB9-4744-90DE-3C6A88139151}"/>
              </a:ext>
            </a:extLst>
          </p:cNvPr>
          <p:cNvSpPr>
            <a:spLocks noGrp="1"/>
          </p:cNvSpPr>
          <p:nvPr>
            <p:ph type="body" sz="quarter" idx="13"/>
          </p:nvPr>
        </p:nvSpPr>
        <p:spPr/>
        <p:txBody>
          <a:bodyPr/>
          <a:lstStyle/>
          <a:p>
            <a:pPr marL="0" indent="0">
              <a:buNone/>
            </a:pPr>
            <a:r>
              <a:rPr lang="en-US" dirty="0"/>
              <a:t>After this session participants should be able to:</a:t>
            </a:r>
          </a:p>
          <a:p>
            <a:pPr marL="742950" indent="-742950">
              <a:lnSpc>
                <a:spcPct val="150000"/>
              </a:lnSpc>
              <a:buAutoNum type="arabicPeriod"/>
            </a:pPr>
            <a:r>
              <a:rPr lang="en-US" b="1" dirty="0"/>
              <a:t>Explain:  </a:t>
            </a:r>
            <a:r>
              <a:rPr lang="en-US" dirty="0"/>
              <a:t>who I am and why I am here</a:t>
            </a:r>
          </a:p>
          <a:p>
            <a:pPr marL="742950" indent="-742950">
              <a:lnSpc>
                <a:spcPct val="150000"/>
              </a:lnSpc>
              <a:buAutoNum type="arabicPeriod"/>
            </a:pPr>
            <a:r>
              <a:rPr lang="en-US" b="1" dirty="0"/>
              <a:t>Describe:  </a:t>
            </a:r>
            <a:r>
              <a:rPr lang="en-US" dirty="0"/>
              <a:t>how team-based learning (“TBL”) was implemented online</a:t>
            </a:r>
            <a:endParaRPr lang="en-US" b="1" dirty="0"/>
          </a:p>
          <a:p>
            <a:pPr marL="742950" indent="-742950">
              <a:lnSpc>
                <a:spcPct val="150000"/>
              </a:lnSpc>
              <a:buAutoNum type="arabicPeriod"/>
            </a:pPr>
            <a:r>
              <a:rPr lang="en-US" b="1" dirty="0"/>
              <a:t>Identify:  </a:t>
            </a:r>
            <a:r>
              <a:rPr lang="en-US" dirty="0"/>
              <a:t>what we learned about online TBL</a:t>
            </a:r>
          </a:p>
        </p:txBody>
      </p:sp>
      <p:sp>
        <p:nvSpPr>
          <p:cNvPr id="9" name="Footer Placeholder 4">
            <a:extLst>
              <a:ext uri="{FF2B5EF4-FFF2-40B4-BE49-F238E27FC236}">
                <a16:creationId xmlns:a16="http://schemas.microsoft.com/office/drawing/2014/main" id="{6EDBAFEA-4ECA-426B-B91C-9B9622175106}"/>
              </a:ext>
            </a:extLst>
          </p:cNvPr>
          <p:cNvSpPr>
            <a:spLocks noGrp="1"/>
          </p:cNvSpPr>
          <p:nvPr>
            <p:ph type="ftr" sz="quarter" idx="3"/>
          </p:nvPr>
        </p:nvSpPr>
        <p:spPr>
          <a:xfrm>
            <a:off x="3559278" y="6282804"/>
            <a:ext cx="7238626" cy="365125"/>
          </a:xfrm>
        </p:spPr>
        <p:txBody>
          <a:bodyPr/>
          <a:lstStyle/>
          <a:p>
            <a:pPr algn="l"/>
            <a:r>
              <a:rPr lang="en-US" dirty="0"/>
              <a:t>Copyright Brian O’Dwyer and CognaLearn Pte Ltd and </a:t>
            </a:r>
            <a:r>
              <a:rPr lang="en-US" dirty="0">
                <a:hlinkClick r:id="rId2"/>
              </a:rPr>
              <a:t>www.intedashboard.com</a:t>
            </a:r>
            <a:r>
              <a:rPr lang="en-US" dirty="0"/>
              <a:t> where applicable. </a:t>
            </a:r>
            <a:endParaRPr lang="en-SG" dirty="0"/>
          </a:p>
          <a:p>
            <a:pPr algn="l"/>
            <a:r>
              <a:rPr lang="en-US" dirty="0"/>
              <a:t>Slides available from </a:t>
            </a:r>
            <a:r>
              <a:rPr lang="en-US" dirty="0">
                <a:hlinkClick r:id="rId3"/>
              </a:rPr>
              <a:t>odwyerb@erau.edu</a:t>
            </a:r>
            <a:r>
              <a:rPr lang="en-US" dirty="0"/>
              <a:t> and may be used with attribution</a:t>
            </a:r>
            <a:endParaRPr lang="en-SG" dirty="0"/>
          </a:p>
          <a:p>
            <a:pPr algn="l"/>
            <a:r>
              <a:rPr lang="en-US" dirty="0"/>
              <a:t> </a:t>
            </a:r>
            <a:endParaRPr lang="en-SG" dirty="0"/>
          </a:p>
          <a:p>
            <a:pPr algn="l"/>
            <a:endParaRPr lang="en-US" dirty="0"/>
          </a:p>
        </p:txBody>
      </p:sp>
    </p:spTree>
    <p:extLst>
      <p:ext uri="{BB962C8B-B14F-4D97-AF65-F5344CB8AC3E}">
        <p14:creationId xmlns:p14="http://schemas.microsoft.com/office/powerpoint/2010/main" val="2492388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Flying\Hubb's wedding 12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86" t="6609" r="-1034" b="12597"/>
          <a:stretch/>
        </p:blipFill>
        <p:spPr bwMode="auto">
          <a:xfrm>
            <a:off x="1" y="-1"/>
            <a:ext cx="12612029" cy="907121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lgn="r" eaLnBrk="0" fontAlgn="base">
              <a:spcBef>
                <a:spcPct val="0"/>
              </a:spcBef>
              <a:spcAft>
                <a:spcPct val="0"/>
              </a:spcAft>
              <a:defRPr/>
            </a:pPr>
            <a:fld id="{AD15839B-ECA6-429E-AAC0-3B79FB49EC0E}" type="slidenum">
              <a:rPr lang="en-US" sz="900">
                <a:solidFill>
                  <a:prstClr val="black"/>
                </a:solidFill>
                <a:latin typeface="Arial" panose="020B0604020202020204" pitchFamily="34" charset="0"/>
                <a:cs typeface="Arial" panose="020B0604020202020204" pitchFamily="34" charset="0"/>
              </a:rPr>
              <a:pPr algn="r" eaLnBrk="0" fontAlgn="base">
                <a:spcBef>
                  <a:spcPct val="0"/>
                </a:spcBef>
                <a:spcAft>
                  <a:spcPct val="0"/>
                </a:spcAft>
                <a:defRPr/>
              </a:pPr>
              <a:t>4</a:t>
            </a:fld>
            <a:endParaRPr lang="en-US" sz="900">
              <a:solidFill>
                <a:prstClr val="black"/>
              </a:solidFill>
              <a:latin typeface="Arial" panose="020B0604020202020204" pitchFamily="34" charset="0"/>
              <a:cs typeface="Arial" panose="020B0604020202020204" pitchFamily="34" charset="0"/>
            </a:endParaRPr>
          </a:p>
        </p:txBody>
      </p:sp>
      <p:sp>
        <p:nvSpPr>
          <p:cNvPr id="5" name="Text Placeholder 2"/>
          <p:cNvSpPr txBox="1">
            <a:spLocks/>
          </p:cNvSpPr>
          <p:nvPr/>
        </p:nvSpPr>
        <p:spPr>
          <a:xfrm>
            <a:off x="1804963" y="380104"/>
            <a:ext cx="9906001" cy="1236132"/>
          </a:xfrm>
          <a:prstGeom prst="rect">
            <a:avLst/>
          </a:prstGeom>
        </p:spPr>
        <p:txBody>
          <a:bodyPr/>
          <a:lstStyle>
            <a:lvl1pPr marL="347663" indent="-347663" algn="l" rtl="0" fontAlgn="base">
              <a:lnSpc>
                <a:spcPct val="90000"/>
              </a:lnSpc>
              <a:spcBef>
                <a:spcPts val="1000"/>
              </a:spcBef>
              <a:spcAft>
                <a:spcPct val="0"/>
              </a:spcAft>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262063" indent="-347663"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gt;"/>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6400" b="1" i="1" u="sng" dirty="0">
                <a:solidFill>
                  <a:prstClr val="white"/>
                </a:solidFill>
                <a:latin typeface="+mn-lt"/>
              </a:rPr>
              <a:t>Landing objective</a:t>
            </a:r>
          </a:p>
        </p:txBody>
      </p:sp>
      <p:cxnSp>
        <p:nvCxnSpPr>
          <p:cNvPr id="7" name="Straight Arrow Connector 6"/>
          <p:cNvCxnSpPr/>
          <p:nvPr/>
        </p:nvCxnSpPr>
        <p:spPr>
          <a:xfrm flipH="1">
            <a:off x="6568481" y="2243911"/>
            <a:ext cx="40096" cy="2544095"/>
          </a:xfrm>
          <a:prstGeom prst="straightConnector1">
            <a:avLst/>
          </a:prstGeom>
          <a:ln w="2540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42091055"/>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68BA58D-BD66-4735-BD1F-B26CDE32B5D4}"/>
              </a:ext>
            </a:extLst>
          </p:cNvPr>
          <p:cNvSpPr>
            <a:spLocks noGrp="1"/>
          </p:cNvSpPr>
          <p:nvPr>
            <p:ph type="sldNum" sz="quarter" idx="4"/>
          </p:nvPr>
        </p:nvSpPr>
        <p:spPr>
          <a:xfrm>
            <a:off x="10933612" y="6356350"/>
            <a:ext cx="420188" cy="365125"/>
          </a:xfrm>
          <a:prstGeom prst="rect">
            <a:avLst/>
          </a:prstGeom>
        </p:spPr>
        <p:txBody>
          <a:bodyPr/>
          <a:lstStyle/>
          <a:p>
            <a:fld id="{345A6163-626D-41E0-A59F-F4901EAB6568}" type="slidenum">
              <a:rPr lang="en-US" smtClean="0"/>
              <a:pPr/>
              <a:t>5</a:t>
            </a:fld>
            <a:endParaRPr lang="en-US"/>
          </a:p>
        </p:txBody>
      </p:sp>
      <p:sp>
        <p:nvSpPr>
          <p:cNvPr id="9" name="Footer Placeholder 4">
            <a:extLst>
              <a:ext uri="{FF2B5EF4-FFF2-40B4-BE49-F238E27FC236}">
                <a16:creationId xmlns:a16="http://schemas.microsoft.com/office/drawing/2014/main" id="{4D14A720-E993-4B82-8C55-AF45CB36AF2D}"/>
              </a:ext>
            </a:extLst>
          </p:cNvPr>
          <p:cNvSpPr>
            <a:spLocks noGrp="1"/>
          </p:cNvSpPr>
          <p:nvPr>
            <p:ph type="ftr" sz="quarter" idx="3"/>
          </p:nvPr>
        </p:nvSpPr>
        <p:spPr>
          <a:xfrm>
            <a:off x="3559278" y="6282804"/>
            <a:ext cx="7238626" cy="365125"/>
          </a:xfrm>
        </p:spPr>
        <p:txBody>
          <a:bodyPr/>
          <a:lstStyle/>
          <a:p>
            <a:pPr algn="l"/>
            <a:r>
              <a:rPr lang="en-US" dirty="0"/>
              <a:t>Copyright Brian O’Dwyer and CognaLearn Pte Ltd and </a:t>
            </a:r>
            <a:r>
              <a:rPr lang="en-US" dirty="0">
                <a:hlinkClick r:id="rId2"/>
              </a:rPr>
              <a:t>www.intedashboard.com</a:t>
            </a:r>
            <a:r>
              <a:rPr lang="en-US" dirty="0"/>
              <a:t> where applicable. </a:t>
            </a:r>
            <a:endParaRPr lang="en-SG" dirty="0"/>
          </a:p>
          <a:p>
            <a:pPr algn="l"/>
            <a:r>
              <a:rPr lang="en-US" dirty="0"/>
              <a:t>Slides available from </a:t>
            </a:r>
            <a:r>
              <a:rPr lang="en-US" dirty="0">
                <a:hlinkClick r:id="rId3"/>
              </a:rPr>
              <a:t>odwyerb@erau.edu</a:t>
            </a:r>
            <a:r>
              <a:rPr lang="en-US" dirty="0"/>
              <a:t> and may be used with attribution</a:t>
            </a:r>
            <a:endParaRPr lang="en-SG" dirty="0"/>
          </a:p>
          <a:p>
            <a:pPr algn="l"/>
            <a:r>
              <a:rPr lang="en-US" dirty="0"/>
              <a:t> </a:t>
            </a:r>
            <a:endParaRPr lang="en-SG" dirty="0"/>
          </a:p>
          <a:p>
            <a:pPr algn="l"/>
            <a:endParaRPr lang="en-US" dirty="0"/>
          </a:p>
        </p:txBody>
      </p:sp>
      <p:sp>
        <p:nvSpPr>
          <p:cNvPr id="10" name="Title 9">
            <a:extLst>
              <a:ext uri="{FF2B5EF4-FFF2-40B4-BE49-F238E27FC236}">
                <a16:creationId xmlns:a16="http://schemas.microsoft.com/office/drawing/2014/main" id="{08523FEE-40F2-42AC-A9B4-12DAE6A21048}"/>
              </a:ext>
            </a:extLst>
          </p:cNvPr>
          <p:cNvSpPr>
            <a:spLocks noGrp="1"/>
          </p:cNvSpPr>
          <p:nvPr>
            <p:ph type="title"/>
          </p:nvPr>
        </p:nvSpPr>
        <p:spPr>
          <a:xfrm>
            <a:off x="884500" y="2215293"/>
            <a:ext cx="2721078" cy="1325563"/>
          </a:xfrm>
        </p:spPr>
        <p:txBody>
          <a:bodyPr/>
          <a:lstStyle/>
          <a:p>
            <a:r>
              <a:rPr lang="en-SG" dirty="0">
                <a:latin typeface="+mn-lt"/>
              </a:rPr>
              <a:t>Too </a:t>
            </a:r>
            <a:r>
              <a:rPr lang="en-SG" dirty="0">
                <a:solidFill>
                  <a:schemeClr val="accent5"/>
                </a:solidFill>
                <a:latin typeface="+mn-lt"/>
              </a:rPr>
              <a:t>fast?  </a:t>
            </a:r>
            <a:r>
              <a:rPr lang="en-SG" dirty="0">
                <a:latin typeface="+mn-lt"/>
              </a:rPr>
              <a:t>Too </a:t>
            </a:r>
            <a:r>
              <a:rPr lang="en-SG" dirty="0">
                <a:solidFill>
                  <a:schemeClr val="accent4"/>
                </a:solidFill>
                <a:latin typeface="+mn-lt"/>
              </a:rPr>
              <a:t>slow?</a:t>
            </a:r>
          </a:p>
        </p:txBody>
      </p:sp>
      <p:pic>
        <p:nvPicPr>
          <p:cNvPr id="11" name="Image" descr="Image">
            <a:extLst>
              <a:ext uri="{FF2B5EF4-FFF2-40B4-BE49-F238E27FC236}">
                <a16:creationId xmlns:a16="http://schemas.microsoft.com/office/drawing/2014/main" id="{C681B675-D386-4CB2-9D50-C25CEA7D2EE5}"/>
              </a:ext>
            </a:extLst>
          </p:cNvPr>
          <p:cNvPicPr>
            <a:picLocks noChangeAspect="1"/>
          </p:cNvPicPr>
          <p:nvPr/>
        </p:nvPicPr>
        <p:blipFill>
          <a:blip r:embed="rId4">
            <a:extLst/>
          </a:blip>
          <a:stretch>
            <a:fillRect/>
          </a:stretch>
        </p:blipFill>
        <p:spPr>
          <a:xfrm>
            <a:off x="4294240" y="1395350"/>
            <a:ext cx="3418324" cy="3226142"/>
          </a:xfrm>
          <a:prstGeom prst="rect">
            <a:avLst/>
          </a:prstGeom>
          <a:ln w="127000">
            <a:solidFill>
              <a:srgbClr val="A9A481"/>
            </a:solidFill>
            <a:miter/>
          </a:ln>
        </p:spPr>
      </p:pic>
      <p:sp>
        <p:nvSpPr>
          <p:cNvPr id="12" name="Title 9">
            <a:extLst>
              <a:ext uri="{FF2B5EF4-FFF2-40B4-BE49-F238E27FC236}">
                <a16:creationId xmlns:a16="http://schemas.microsoft.com/office/drawing/2014/main" id="{D8A11757-F6EF-4335-964F-A4FAAE25E665}"/>
              </a:ext>
            </a:extLst>
          </p:cNvPr>
          <p:cNvSpPr txBox="1">
            <a:spLocks/>
          </p:cNvSpPr>
          <p:nvPr/>
        </p:nvSpPr>
        <p:spPr>
          <a:xfrm>
            <a:off x="8401226" y="2215293"/>
            <a:ext cx="272107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SG" dirty="0">
                <a:latin typeface="+mn-lt"/>
              </a:rPr>
              <a:t>Too </a:t>
            </a:r>
            <a:r>
              <a:rPr lang="en-SG" dirty="0">
                <a:solidFill>
                  <a:schemeClr val="accent5"/>
                </a:solidFill>
                <a:latin typeface="+mn-lt"/>
              </a:rPr>
              <a:t>high?</a:t>
            </a:r>
            <a:r>
              <a:rPr lang="en-SG" dirty="0">
                <a:latin typeface="+mn-lt"/>
              </a:rPr>
              <a:t> Too </a:t>
            </a:r>
            <a:r>
              <a:rPr lang="en-SG" dirty="0">
                <a:solidFill>
                  <a:schemeClr val="accent4"/>
                </a:solidFill>
                <a:latin typeface="+mn-lt"/>
              </a:rPr>
              <a:t>low?</a:t>
            </a:r>
            <a:endParaRPr lang="en-SG" dirty="0">
              <a:latin typeface="+mn-lt"/>
            </a:endParaRPr>
          </a:p>
        </p:txBody>
      </p:sp>
    </p:spTree>
    <p:extLst>
      <p:ext uri="{BB962C8B-B14F-4D97-AF65-F5344CB8AC3E}">
        <p14:creationId xmlns:p14="http://schemas.microsoft.com/office/powerpoint/2010/main" val="2671103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49B6E91-4780-46FF-BBEF-A60F888315B7}"/>
              </a:ext>
            </a:extLst>
          </p:cNvPr>
          <p:cNvSpPr>
            <a:spLocks noGrp="1"/>
          </p:cNvSpPr>
          <p:nvPr>
            <p:ph type="title"/>
          </p:nvPr>
        </p:nvSpPr>
        <p:spPr/>
        <p:txBody>
          <a:bodyPr/>
          <a:lstStyle/>
          <a:p>
            <a:r>
              <a:rPr lang="en-US" dirty="0">
                <a:latin typeface="+mn-lt"/>
              </a:rPr>
              <a:t>Team-based learning…</a:t>
            </a:r>
          </a:p>
        </p:txBody>
      </p:sp>
      <p:sp>
        <p:nvSpPr>
          <p:cNvPr id="5" name="Slide Number Placeholder 4">
            <a:extLst>
              <a:ext uri="{FF2B5EF4-FFF2-40B4-BE49-F238E27FC236}">
                <a16:creationId xmlns:a16="http://schemas.microsoft.com/office/drawing/2014/main" id="{AD6FFA0D-F320-4694-9DA9-397AE23C6652}"/>
              </a:ext>
            </a:extLst>
          </p:cNvPr>
          <p:cNvSpPr>
            <a:spLocks noGrp="1"/>
          </p:cNvSpPr>
          <p:nvPr>
            <p:ph type="sldNum" sz="quarter" idx="4"/>
          </p:nvPr>
        </p:nvSpPr>
        <p:spPr>
          <a:xfrm>
            <a:off x="10933612" y="6356350"/>
            <a:ext cx="420188" cy="365125"/>
          </a:xfrm>
          <a:prstGeom prst="rect">
            <a:avLst/>
          </a:prstGeom>
        </p:spPr>
        <p:txBody>
          <a:bodyPr/>
          <a:lstStyle/>
          <a:p>
            <a:fld id="{345A6163-626D-41E0-A59F-F4901EAB6568}" type="slidenum">
              <a:rPr lang="en-US" smtClean="0"/>
              <a:t>6</a:t>
            </a:fld>
            <a:endParaRPr lang="en-US"/>
          </a:p>
        </p:txBody>
      </p:sp>
      <p:sp>
        <p:nvSpPr>
          <p:cNvPr id="13" name="Text Placeholder 12">
            <a:extLst>
              <a:ext uri="{FF2B5EF4-FFF2-40B4-BE49-F238E27FC236}">
                <a16:creationId xmlns:a16="http://schemas.microsoft.com/office/drawing/2014/main" id="{96E3EB30-EA07-45B4-9699-FAD1FBAF1E6D}"/>
              </a:ext>
            </a:extLst>
          </p:cNvPr>
          <p:cNvSpPr>
            <a:spLocks noGrp="1"/>
          </p:cNvSpPr>
          <p:nvPr>
            <p:ph type="body" idx="1"/>
          </p:nvPr>
        </p:nvSpPr>
        <p:spPr>
          <a:xfrm>
            <a:off x="839788" y="1596876"/>
            <a:ext cx="5040000" cy="591176"/>
          </a:xfrm>
        </p:spPr>
        <p:txBody>
          <a:bodyPr/>
          <a:lstStyle/>
          <a:p>
            <a:r>
              <a:rPr lang="en-US" sz="3200" dirty="0"/>
              <a:t>Educator</a:t>
            </a:r>
          </a:p>
        </p:txBody>
      </p:sp>
      <p:sp>
        <p:nvSpPr>
          <p:cNvPr id="15" name="Text Placeholder 14">
            <a:extLst>
              <a:ext uri="{FF2B5EF4-FFF2-40B4-BE49-F238E27FC236}">
                <a16:creationId xmlns:a16="http://schemas.microsoft.com/office/drawing/2014/main" id="{5A9D5E41-DD84-42E9-B288-4D6E7579B4EB}"/>
              </a:ext>
            </a:extLst>
          </p:cNvPr>
          <p:cNvSpPr>
            <a:spLocks noGrp="1"/>
          </p:cNvSpPr>
          <p:nvPr>
            <p:ph type="body" idx="13"/>
          </p:nvPr>
        </p:nvSpPr>
        <p:spPr>
          <a:xfrm>
            <a:off x="6136055" y="1592639"/>
            <a:ext cx="5040000" cy="591176"/>
          </a:xfrm>
        </p:spPr>
        <p:txBody>
          <a:bodyPr/>
          <a:lstStyle/>
          <a:p>
            <a:r>
              <a:rPr lang="en-US" sz="3200" dirty="0"/>
              <a:t>Entrepreneur</a:t>
            </a:r>
          </a:p>
        </p:txBody>
      </p:sp>
      <p:sp>
        <p:nvSpPr>
          <p:cNvPr id="16" name="Text Placeholder 15">
            <a:extLst>
              <a:ext uri="{FF2B5EF4-FFF2-40B4-BE49-F238E27FC236}">
                <a16:creationId xmlns:a16="http://schemas.microsoft.com/office/drawing/2014/main" id="{9EBE86D2-9355-4F44-B68A-B7A7D50ABFB5}"/>
              </a:ext>
            </a:extLst>
          </p:cNvPr>
          <p:cNvSpPr>
            <a:spLocks noGrp="1"/>
          </p:cNvSpPr>
          <p:nvPr>
            <p:ph type="body" idx="15"/>
          </p:nvPr>
        </p:nvSpPr>
        <p:spPr>
          <a:xfrm>
            <a:off x="838200" y="3696562"/>
            <a:ext cx="5040000" cy="591176"/>
          </a:xfrm>
        </p:spPr>
        <p:txBody>
          <a:bodyPr/>
          <a:lstStyle/>
          <a:p>
            <a:r>
              <a:rPr lang="en-US" sz="3200" dirty="0"/>
              <a:t>Speaker</a:t>
            </a:r>
          </a:p>
        </p:txBody>
      </p:sp>
      <p:sp>
        <p:nvSpPr>
          <p:cNvPr id="17" name="Text Placeholder 16">
            <a:extLst>
              <a:ext uri="{FF2B5EF4-FFF2-40B4-BE49-F238E27FC236}">
                <a16:creationId xmlns:a16="http://schemas.microsoft.com/office/drawing/2014/main" id="{5457F134-FE13-4F02-A008-33CF97E89F5C}"/>
              </a:ext>
            </a:extLst>
          </p:cNvPr>
          <p:cNvSpPr>
            <a:spLocks noGrp="1"/>
          </p:cNvSpPr>
          <p:nvPr>
            <p:ph type="body" idx="17"/>
          </p:nvPr>
        </p:nvSpPr>
        <p:spPr>
          <a:xfrm>
            <a:off x="6136055" y="3692325"/>
            <a:ext cx="5040000" cy="591176"/>
          </a:xfrm>
        </p:spPr>
        <p:txBody>
          <a:bodyPr/>
          <a:lstStyle/>
          <a:p>
            <a:r>
              <a:rPr lang="en-US" sz="3200" dirty="0"/>
              <a:t>Parent</a:t>
            </a:r>
          </a:p>
        </p:txBody>
      </p:sp>
      <p:pic>
        <p:nvPicPr>
          <p:cNvPr id="21" name="Picture 15" descr="Picture 15">
            <a:extLst>
              <a:ext uri="{FF2B5EF4-FFF2-40B4-BE49-F238E27FC236}">
                <a16:creationId xmlns:a16="http://schemas.microsoft.com/office/drawing/2014/main" id="{E61FD83C-07FC-4626-BFCA-30639513DB32}"/>
              </a:ext>
            </a:extLst>
          </p:cNvPr>
          <p:cNvPicPr>
            <a:picLocks noChangeAspect="1"/>
          </p:cNvPicPr>
          <p:nvPr/>
        </p:nvPicPr>
        <p:blipFill>
          <a:blip r:embed="rId2">
            <a:extLst/>
          </a:blip>
          <a:stretch>
            <a:fillRect/>
          </a:stretch>
        </p:blipFill>
        <p:spPr>
          <a:xfrm>
            <a:off x="1687064" y="2608022"/>
            <a:ext cx="3508320" cy="591176"/>
          </a:xfrm>
          <a:prstGeom prst="rect">
            <a:avLst/>
          </a:prstGeom>
          <a:ln w="12700">
            <a:miter lim="400000"/>
          </a:ln>
        </p:spPr>
      </p:pic>
      <p:pic>
        <p:nvPicPr>
          <p:cNvPr id="22" name="Picture 21">
            <a:extLst>
              <a:ext uri="{FF2B5EF4-FFF2-40B4-BE49-F238E27FC236}">
                <a16:creationId xmlns:a16="http://schemas.microsoft.com/office/drawing/2014/main" id="{D6F0E6D6-9DDC-4E5C-BF1A-BB9DE7F8B8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33" t="14613" r="30589" b="13855"/>
          <a:stretch/>
        </p:blipFill>
        <p:spPr>
          <a:xfrm rot="5400000">
            <a:off x="1422179" y="4227760"/>
            <a:ext cx="1320175" cy="1816802"/>
          </a:xfrm>
          <a:prstGeom prst="rect">
            <a:avLst/>
          </a:prstGeom>
        </p:spPr>
      </p:pic>
      <p:pic>
        <p:nvPicPr>
          <p:cNvPr id="23" name="Picture 10" descr="Picture 10">
            <a:extLst>
              <a:ext uri="{FF2B5EF4-FFF2-40B4-BE49-F238E27FC236}">
                <a16:creationId xmlns:a16="http://schemas.microsoft.com/office/drawing/2014/main" id="{2403768E-8B40-49B5-B8A6-0EDAA9EEC9AD}"/>
              </a:ext>
            </a:extLst>
          </p:cNvPr>
          <p:cNvPicPr>
            <a:picLocks noChangeAspect="1"/>
          </p:cNvPicPr>
          <p:nvPr/>
        </p:nvPicPr>
        <p:blipFill>
          <a:blip r:embed="rId4">
            <a:extLst/>
          </a:blip>
          <a:srcRect t="21109"/>
          <a:stretch>
            <a:fillRect/>
          </a:stretch>
        </p:blipFill>
        <p:spPr>
          <a:xfrm>
            <a:off x="7357858" y="4476073"/>
            <a:ext cx="2596394" cy="1536247"/>
          </a:xfrm>
          <a:prstGeom prst="rect">
            <a:avLst/>
          </a:prstGeom>
          <a:ln w="12700">
            <a:miter lim="400000"/>
          </a:ln>
        </p:spPr>
      </p:pic>
      <p:pic>
        <p:nvPicPr>
          <p:cNvPr id="24" name="Picture 17" descr="Picture 17">
            <a:extLst>
              <a:ext uri="{FF2B5EF4-FFF2-40B4-BE49-F238E27FC236}">
                <a16:creationId xmlns:a16="http://schemas.microsoft.com/office/drawing/2014/main" id="{E13E55DE-9E74-46DE-8714-7C0E655FF655}"/>
              </a:ext>
            </a:extLst>
          </p:cNvPr>
          <p:cNvPicPr>
            <a:picLocks noChangeAspect="1"/>
          </p:cNvPicPr>
          <p:nvPr/>
        </p:nvPicPr>
        <p:blipFill>
          <a:blip r:embed="rId5">
            <a:extLst/>
          </a:blip>
          <a:srcRect t="14407" b="13946"/>
          <a:stretch>
            <a:fillRect/>
          </a:stretch>
        </p:blipFill>
        <p:spPr>
          <a:xfrm>
            <a:off x="6292253" y="2410762"/>
            <a:ext cx="1408730" cy="1009321"/>
          </a:xfrm>
          <a:prstGeom prst="rect">
            <a:avLst/>
          </a:prstGeom>
          <a:ln w="12700">
            <a:miter lim="400000"/>
          </a:ln>
        </p:spPr>
      </p:pic>
      <p:pic>
        <p:nvPicPr>
          <p:cNvPr id="25" name="CognaLearn-Logo.png" descr="CognaLearn-Logo.png">
            <a:extLst>
              <a:ext uri="{FF2B5EF4-FFF2-40B4-BE49-F238E27FC236}">
                <a16:creationId xmlns:a16="http://schemas.microsoft.com/office/drawing/2014/main" id="{53D8E95D-0B61-4B91-8843-B2CD23209D04}"/>
              </a:ext>
            </a:extLst>
          </p:cNvPr>
          <p:cNvPicPr>
            <a:picLocks noChangeAspect="1"/>
          </p:cNvPicPr>
          <p:nvPr/>
        </p:nvPicPr>
        <p:blipFill>
          <a:blip r:embed="rId6">
            <a:extLst/>
          </a:blip>
          <a:stretch>
            <a:fillRect/>
          </a:stretch>
        </p:blipFill>
        <p:spPr>
          <a:xfrm>
            <a:off x="8273440" y="2378831"/>
            <a:ext cx="3080360" cy="1283485"/>
          </a:xfrm>
          <a:prstGeom prst="rect">
            <a:avLst/>
          </a:prstGeom>
          <a:ln w="12700">
            <a:miter lim="400000"/>
          </a:ln>
        </p:spPr>
      </p:pic>
      <p:pic>
        <p:nvPicPr>
          <p:cNvPr id="26" name="Picture 25">
            <a:extLst>
              <a:ext uri="{FF2B5EF4-FFF2-40B4-BE49-F238E27FC236}">
                <a16:creationId xmlns:a16="http://schemas.microsoft.com/office/drawing/2014/main" id="{25A64D2A-5E68-48BF-8CD8-34BEEF3F653E}"/>
              </a:ext>
            </a:extLst>
          </p:cNvPr>
          <p:cNvPicPr>
            <a:picLocks noChangeAspect="1"/>
          </p:cNvPicPr>
          <p:nvPr/>
        </p:nvPicPr>
        <p:blipFill rotWithShape="1">
          <a:blip r:embed="rId7"/>
          <a:srcRect l="25044" r="23071" b="17380"/>
          <a:stretch/>
        </p:blipFill>
        <p:spPr>
          <a:xfrm>
            <a:off x="3449257" y="4476073"/>
            <a:ext cx="2428944" cy="1359032"/>
          </a:xfrm>
          <a:prstGeom prst="rect">
            <a:avLst/>
          </a:prstGeom>
        </p:spPr>
      </p:pic>
      <p:sp>
        <p:nvSpPr>
          <p:cNvPr id="27" name="Footer Placeholder 4">
            <a:extLst>
              <a:ext uri="{FF2B5EF4-FFF2-40B4-BE49-F238E27FC236}">
                <a16:creationId xmlns:a16="http://schemas.microsoft.com/office/drawing/2014/main" id="{39EEC65E-2561-4144-B361-D01854C60AC4}"/>
              </a:ext>
            </a:extLst>
          </p:cNvPr>
          <p:cNvSpPr txBox="1">
            <a:spLocks/>
          </p:cNvSpPr>
          <p:nvPr/>
        </p:nvSpPr>
        <p:spPr>
          <a:xfrm>
            <a:off x="3559278" y="6282804"/>
            <a:ext cx="723862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Copyright Brian O’Dwyer and CognaLearn Pte Ltd and </a:t>
            </a:r>
            <a:r>
              <a:rPr lang="en-US" sz="1200" dirty="0">
                <a:hlinkClick r:id="rId8"/>
              </a:rPr>
              <a:t>www.intedashboard.com</a:t>
            </a:r>
            <a:r>
              <a:rPr lang="en-US" sz="1200" dirty="0"/>
              <a:t> where applicable. </a:t>
            </a:r>
            <a:endParaRPr lang="en-SG" sz="1200" dirty="0"/>
          </a:p>
          <a:p>
            <a:r>
              <a:rPr lang="en-US" sz="1200" dirty="0"/>
              <a:t>Slides available from </a:t>
            </a:r>
            <a:r>
              <a:rPr lang="en-US" sz="1200" dirty="0">
                <a:hlinkClick r:id="rId9"/>
              </a:rPr>
              <a:t>odwyerb@erau.edu</a:t>
            </a:r>
            <a:r>
              <a:rPr lang="en-US" sz="1200" dirty="0"/>
              <a:t> and may be used with attribution</a:t>
            </a:r>
            <a:endParaRPr lang="en-SG" sz="1200" dirty="0"/>
          </a:p>
          <a:p>
            <a:r>
              <a:rPr lang="en-US" sz="1200" dirty="0"/>
              <a:t> </a:t>
            </a:r>
            <a:endParaRPr lang="en-SG" sz="1200" dirty="0"/>
          </a:p>
          <a:p>
            <a:endParaRPr lang="en-US" sz="1200" dirty="0"/>
          </a:p>
        </p:txBody>
      </p:sp>
    </p:spTree>
    <p:extLst>
      <p:ext uri="{BB962C8B-B14F-4D97-AF65-F5344CB8AC3E}">
        <p14:creationId xmlns:p14="http://schemas.microsoft.com/office/powerpoint/2010/main" val="1331688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DFE161-F6BC-4CAD-887D-53B4232CF815}"/>
              </a:ext>
            </a:extLst>
          </p:cNvPr>
          <p:cNvSpPr>
            <a:spLocks noGrp="1"/>
          </p:cNvSpPr>
          <p:nvPr>
            <p:ph type="title"/>
          </p:nvPr>
        </p:nvSpPr>
        <p:spPr>
          <a:xfrm>
            <a:off x="838200" y="388275"/>
            <a:ext cx="10515600" cy="1325563"/>
          </a:xfrm>
        </p:spPr>
        <p:txBody>
          <a:bodyPr/>
          <a:lstStyle/>
          <a:p>
            <a:r>
              <a:rPr lang="en-US" dirty="0">
                <a:latin typeface="+mn-lt"/>
              </a:rPr>
              <a:t>My path</a:t>
            </a:r>
          </a:p>
        </p:txBody>
      </p:sp>
      <p:sp>
        <p:nvSpPr>
          <p:cNvPr id="6" name="Slide Number Placeholder 5">
            <a:extLst>
              <a:ext uri="{FF2B5EF4-FFF2-40B4-BE49-F238E27FC236}">
                <a16:creationId xmlns:a16="http://schemas.microsoft.com/office/drawing/2014/main" id="{768BA58D-BD66-4735-BD1F-B26CDE32B5D4}"/>
              </a:ext>
            </a:extLst>
          </p:cNvPr>
          <p:cNvSpPr>
            <a:spLocks noGrp="1"/>
          </p:cNvSpPr>
          <p:nvPr>
            <p:ph type="sldNum" sz="quarter" idx="4"/>
          </p:nvPr>
        </p:nvSpPr>
        <p:spPr>
          <a:xfrm>
            <a:off x="10933612" y="6356350"/>
            <a:ext cx="420188" cy="365125"/>
          </a:xfrm>
          <a:prstGeom prst="rect">
            <a:avLst/>
          </a:prstGeom>
        </p:spPr>
        <p:txBody>
          <a:bodyPr/>
          <a:lstStyle/>
          <a:p>
            <a:fld id="{345A6163-626D-41E0-A59F-F4901EAB6568}" type="slidenum">
              <a:rPr lang="en-US" smtClean="0"/>
              <a:pPr/>
              <a:t>7</a:t>
            </a:fld>
            <a:endParaRPr lang="en-US"/>
          </a:p>
        </p:txBody>
      </p:sp>
      <p:sp>
        <p:nvSpPr>
          <p:cNvPr id="9" name="Footer Placeholder 4">
            <a:extLst>
              <a:ext uri="{FF2B5EF4-FFF2-40B4-BE49-F238E27FC236}">
                <a16:creationId xmlns:a16="http://schemas.microsoft.com/office/drawing/2014/main" id="{6EDBAFEA-4ECA-426B-B91C-9B9622175106}"/>
              </a:ext>
            </a:extLst>
          </p:cNvPr>
          <p:cNvSpPr>
            <a:spLocks noGrp="1"/>
          </p:cNvSpPr>
          <p:nvPr>
            <p:ph type="ftr" sz="quarter" idx="3"/>
          </p:nvPr>
        </p:nvSpPr>
        <p:spPr>
          <a:xfrm>
            <a:off x="3559278" y="6282804"/>
            <a:ext cx="7238626" cy="365125"/>
          </a:xfrm>
        </p:spPr>
        <p:txBody>
          <a:bodyPr/>
          <a:lstStyle/>
          <a:p>
            <a:pPr algn="l"/>
            <a:r>
              <a:rPr lang="en-US" dirty="0"/>
              <a:t>Copyright Brian O’Dwyer and CognaLearn Pte Ltd and </a:t>
            </a:r>
            <a:r>
              <a:rPr lang="en-US" dirty="0">
                <a:hlinkClick r:id="rId2"/>
              </a:rPr>
              <a:t>www.intedashboard.com</a:t>
            </a:r>
            <a:r>
              <a:rPr lang="en-US" dirty="0"/>
              <a:t> where applicable. </a:t>
            </a:r>
            <a:endParaRPr lang="en-SG" dirty="0"/>
          </a:p>
          <a:p>
            <a:pPr algn="l"/>
            <a:r>
              <a:rPr lang="en-US" dirty="0"/>
              <a:t>Slides available from </a:t>
            </a:r>
            <a:r>
              <a:rPr lang="en-US" dirty="0">
                <a:hlinkClick r:id="rId3"/>
              </a:rPr>
              <a:t>odwyerb@erau.edu</a:t>
            </a:r>
            <a:r>
              <a:rPr lang="en-US" dirty="0"/>
              <a:t> and may be used with attribution</a:t>
            </a:r>
            <a:endParaRPr lang="en-SG" dirty="0"/>
          </a:p>
          <a:p>
            <a:pPr algn="l"/>
            <a:r>
              <a:rPr lang="en-US" dirty="0"/>
              <a:t> </a:t>
            </a:r>
            <a:endParaRPr lang="en-SG" dirty="0"/>
          </a:p>
          <a:p>
            <a:pPr algn="l"/>
            <a:endParaRPr lang="en-US" dirty="0"/>
          </a:p>
        </p:txBody>
      </p:sp>
      <p:pic>
        <p:nvPicPr>
          <p:cNvPr id="10" name="Picture 9">
            <a:extLst>
              <a:ext uri="{FF2B5EF4-FFF2-40B4-BE49-F238E27FC236}">
                <a16:creationId xmlns:a16="http://schemas.microsoft.com/office/drawing/2014/main" id="{A116AE1B-B929-49A8-9B49-A0CF9A0C80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606" t="9964" r="-6618" b="21572"/>
          <a:stretch/>
        </p:blipFill>
        <p:spPr>
          <a:xfrm>
            <a:off x="743171" y="1737278"/>
            <a:ext cx="3043063" cy="1773782"/>
          </a:xfrm>
          <a:prstGeom prst="rect">
            <a:avLst/>
          </a:prstGeom>
        </p:spPr>
      </p:pic>
      <p:pic>
        <p:nvPicPr>
          <p:cNvPr id="11" name="Picture 10">
            <a:extLst>
              <a:ext uri="{FF2B5EF4-FFF2-40B4-BE49-F238E27FC236}">
                <a16:creationId xmlns:a16="http://schemas.microsoft.com/office/drawing/2014/main" id="{B8F89FB8-A779-4052-A718-0FF904D6E69B}"/>
              </a:ext>
            </a:extLst>
          </p:cNvPr>
          <p:cNvPicPr>
            <a:picLocks noChangeAspect="1"/>
          </p:cNvPicPr>
          <p:nvPr/>
        </p:nvPicPr>
        <p:blipFill>
          <a:blip r:embed="rId5"/>
          <a:stretch>
            <a:fillRect/>
          </a:stretch>
        </p:blipFill>
        <p:spPr>
          <a:xfrm>
            <a:off x="4968773" y="1737278"/>
            <a:ext cx="2770089" cy="1919678"/>
          </a:xfrm>
          <a:prstGeom prst="rect">
            <a:avLst/>
          </a:prstGeom>
        </p:spPr>
      </p:pic>
      <p:pic>
        <p:nvPicPr>
          <p:cNvPr id="12" name="Picture 11">
            <a:extLst>
              <a:ext uri="{FF2B5EF4-FFF2-40B4-BE49-F238E27FC236}">
                <a16:creationId xmlns:a16="http://schemas.microsoft.com/office/drawing/2014/main" id="{98F8CE2F-5A92-434A-BA24-49480414245B}"/>
              </a:ext>
            </a:extLst>
          </p:cNvPr>
          <p:cNvPicPr>
            <a:picLocks noChangeAspect="1"/>
          </p:cNvPicPr>
          <p:nvPr/>
        </p:nvPicPr>
        <p:blipFill>
          <a:blip r:embed="rId6"/>
          <a:stretch>
            <a:fillRect/>
          </a:stretch>
        </p:blipFill>
        <p:spPr>
          <a:xfrm>
            <a:off x="9573199" y="1737278"/>
            <a:ext cx="2194173" cy="1948707"/>
          </a:xfrm>
          <a:prstGeom prst="rect">
            <a:avLst/>
          </a:prstGeom>
        </p:spPr>
      </p:pic>
      <p:sp>
        <p:nvSpPr>
          <p:cNvPr id="13" name="Isosceles Triangle 12">
            <a:extLst>
              <a:ext uri="{FF2B5EF4-FFF2-40B4-BE49-F238E27FC236}">
                <a16:creationId xmlns:a16="http://schemas.microsoft.com/office/drawing/2014/main" id="{969F5E5D-4B8D-48C7-B694-FA5C58A091ED}"/>
              </a:ext>
            </a:extLst>
          </p:cNvPr>
          <p:cNvSpPr/>
          <p:nvPr/>
        </p:nvSpPr>
        <p:spPr>
          <a:xfrm rot="5400000">
            <a:off x="3803149" y="2315829"/>
            <a:ext cx="1333616" cy="504835"/>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endParaRPr lang="en-US" sz="3600" b="1" dirty="0">
              <a:latin typeface="Arial" panose="020B0604020202020204" pitchFamily="34" charset="0"/>
              <a:cs typeface="Arial" panose="020B0604020202020204" pitchFamily="34" charset="0"/>
            </a:endParaRPr>
          </a:p>
        </p:txBody>
      </p:sp>
      <p:sp>
        <p:nvSpPr>
          <p:cNvPr id="14" name="Isosceles Triangle 13">
            <a:extLst>
              <a:ext uri="{FF2B5EF4-FFF2-40B4-BE49-F238E27FC236}">
                <a16:creationId xmlns:a16="http://schemas.microsoft.com/office/drawing/2014/main" id="{D9061CCB-0507-4C29-8996-95376E7A42BA}"/>
              </a:ext>
            </a:extLst>
          </p:cNvPr>
          <p:cNvSpPr/>
          <p:nvPr/>
        </p:nvSpPr>
        <p:spPr>
          <a:xfrm rot="5400000">
            <a:off x="8007805" y="2300746"/>
            <a:ext cx="1296450" cy="497835"/>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endParaRPr lang="en-US" sz="3600" b="1"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D25CAB78-1E6B-49C4-A9DB-9B937271371F}"/>
              </a:ext>
            </a:extLst>
          </p:cNvPr>
          <p:cNvPicPr>
            <a:picLocks noChangeAspect="1"/>
          </p:cNvPicPr>
          <p:nvPr/>
        </p:nvPicPr>
        <p:blipFill rotWithShape="1">
          <a:blip r:embed="rId7"/>
          <a:srcRect t="22639" b="34207"/>
          <a:stretch/>
        </p:blipFill>
        <p:spPr>
          <a:xfrm>
            <a:off x="4384771" y="4257912"/>
            <a:ext cx="3802566" cy="984591"/>
          </a:xfrm>
          <a:prstGeom prst="rect">
            <a:avLst/>
          </a:prstGeom>
          <a:ln w="28575">
            <a:noFill/>
          </a:ln>
        </p:spPr>
      </p:pic>
      <p:grpSp>
        <p:nvGrpSpPr>
          <p:cNvPr id="16" name="Group 15">
            <a:extLst>
              <a:ext uri="{FF2B5EF4-FFF2-40B4-BE49-F238E27FC236}">
                <a16:creationId xmlns:a16="http://schemas.microsoft.com/office/drawing/2014/main" id="{6E3925DA-9E85-42EC-87CF-3A8FE55C0CB5}"/>
              </a:ext>
            </a:extLst>
          </p:cNvPr>
          <p:cNvGrpSpPr>
            <a:grpSpLocks noChangeAspect="1"/>
          </p:cNvGrpSpPr>
          <p:nvPr/>
        </p:nvGrpSpPr>
        <p:grpSpPr>
          <a:xfrm>
            <a:off x="8883945" y="3871108"/>
            <a:ext cx="2883427" cy="1764695"/>
            <a:chOff x="3592836" y="4441689"/>
            <a:chExt cx="2038027" cy="1247299"/>
          </a:xfrm>
        </p:grpSpPr>
        <p:pic>
          <p:nvPicPr>
            <p:cNvPr id="17" name="Picture 16">
              <a:extLst>
                <a:ext uri="{FF2B5EF4-FFF2-40B4-BE49-F238E27FC236}">
                  <a16:creationId xmlns:a16="http://schemas.microsoft.com/office/drawing/2014/main" id="{CC63321F-62E7-4E2A-921A-AA65C90FE336}"/>
                </a:ext>
              </a:extLst>
            </p:cNvPr>
            <p:cNvPicPr>
              <a:picLocks noChangeAspect="1"/>
            </p:cNvPicPr>
            <p:nvPr/>
          </p:nvPicPr>
          <p:blipFill>
            <a:blip r:embed="rId8"/>
            <a:stretch>
              <a:fillRect/>
            </a:stretch>
          </p:blipFill>
          <p:spPr>
            <a:xfrm>
              <a:off x="4425491" y="4441689"/>
              <a:ext cx="1205372" cy="1247298"/>
            </a:xfrm>
            <a:prstGeom prst="rect">
              <a:avLst/>
            </a:prstGeom>
          </p:spPr>
        </p:pic>
        <p:pic>
          <p:nvPicPr>
            <p:cNvPr id="18" name="Picture 17">
              <a:extLst>
                <a:ext uri="{FF2B5EF4-FFF2-40B4-BE49-F238E27FC236}">
                  <a16:creationId xmlns:a16="http://schemas.microsoft.com/office/drawing/2014/main" id="{78D6B673-D7E4-4553-904B-C7EF424D66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92836" y="4441690"/>
              <a:ext cx="834250" cy="1247298"/>
            </a:xfrm>
            <a:prstGeom prst="rect">
              <a:avLst/>
            </a:prstGeom>
          </p:spPr>
        </p:pic>
      </p:grpSp>
      <p:pic>
        <p:nvPicPr>
          <p:cNvPr id="19" name="Picture 18">
            <a:extLst>
              <a:ext uri="{FF2B5EF4-FFF2-40B4-BE49-F238E27FC236}">
                <a16:creationId xmlns:a16="http://schemas.microsoft.com/office/drawing/2014/main" id="{C928818D-7605-4A91-8AF4-5E45897F9B0B}"/>
              </a:ext>
            </a:extLst>
          </p:cNvPr>
          <p:cNvPicPr>
            <a:picLocks noChangeAspect="1"/>
          </p:cNvPicPr>
          <p:nvPr/>
        </p:nvPicPr>
        <p:blipFill>
          <a:blip r:embed="rId10"/>
          <a:stretch>
            <a:fillRect/>
          </a:stretch>
        </p:blipFill>
        <p:spPr>
          <a:xfrm>
            <a:off x="743171" y="3871108"/>
            <a:ext cx="2768879" cy="1842564"/>
          </a:xfrm>
          <a:prstGeom prst="rect">
            <a:avLst/>
          </a:prstGeom>
        </p:spPr>
      </p:pic>
      <p:sp>
        <p:nvSpPr>
          <p:cNvPr id="20" name="Isosceles Triangle 19">
            <a:extLst>
              <a:ext uri="{FF2B5EF4-FFF2-40B4-BE49-F238E27FC236}">
                <a16:creationId xmlns:a16="http://schemas.microsoft.com/office/drawing/2014/main" id="{BC9814C4-E5BA-4E39-BE2C-2E0FFE1E2FC9}"/>
              </a:ext>
            </a:extLst>
          </p:cNvPr>
          <p:cNvSpPr/>
          <p:nvPr/>
        </p:nvSpPr>
        <p:spPr>
          <a:xfrm rot="16200000">
            <a:off x="3334782" y="4576036"/>
            <a:ext cx="1169457" cy="348344"/>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endParaRPr lang="en-US" sz="3600" b="1" dirty="0">
              <a:latin typeface="Arial" panose="020B0604020202020204" pitchFamily="34" charset="0"/>
              <a:cs typeface="Arial" panose="020B0604020202020204" pitchFamily="34" charset="0"/>
            </a:endParaRPr>
          </a:p>
        </p:txBody>
      </p:sp>
      <p:sp>
        <p:nvSpPr>
          <p:cNvPr id="21" name="Isosceles Triangle 20">
            <a:extLst>
              <a:ext uri="{FF2B5EF4-FFF2-40B4-BE49-F238E27FC236}">
                <a16:creationId xmlns:a16="http://schemas.microsoft.com/office/drawing/2014/main" id="{5B761104-356F-415C-A1E6-5A5D620F8ADA}"/>
              </a:ext>
            </a:extLst>
          </p:cNvPr>
          <p:cNvSpPr/>
          <p:nvPr/>
        </p:nvSpPr>
        <p:spPr>
          <a:xfrm rot="16200000">
            <a:off x="7902965" y="4579283"/>
            <a:ext cx="1169457" cy="348344"/>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4475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1A87DD1-3A8F-407F-BAEF-F633537B5EA5}"/>
              </a:ext>
            </a:extLst>
          </p:cNvPr>
          <p:cNvSpPr>
            <a:spLocks noGrp="1"/>
          </p:cNvSpPr>
          <p:nvPr>
            <p:ph type="title"/>
          </p:nvPr>
        </p:nvSpPr>
        <p:spPr/>
        <p:txBody>
          <a:bodyPr/>
          <a:lstStyle/>
          <a:p>
            <a:r>
              <a:rPr lang="en-US" dirty="0">
                <a:solidFill>
                  <a:schemeClr val="accent4"/>
                </a:solidFill>
                <a:latin typeface="+mn-lt"/>
              </a:rPr>
              <a:t>Problem 1:  Hard to teach career skills with traditional lectures</a:t>
            </a:r>
          </a:p>
        </p:txBody>
      </p:sp>
      <p:sp>
        <p:nvSpPr>
          <p:cNvPr id="7" name="Slide Number Placeholder 6">
            <a:extLst>
              <a:ext uri="{FF2B5EF4-FFF2-40B4-BE49-F238E27FC236}">
                <a16:creationId xmlns:a16="http://schemas.microsoft.com/office/drawing/2014/main" id="{91AF0446-5823-42B6-B50F-DB2498E0C02C}"/>
              </a:ext>
            </a:extLst>
          </p:cNvPr>
          <p:cNvSpPr>
            <a:spLocks noGrp="1"/>
          </p:cNvSpPr>
          <p:nvPr>
            <p:ph type="sldNum" sz="quarter" idx="4"/>
          </p:nvPr>
        </p:nvSpPr>
        <p:spPr>
          <a:xfrm>
            <a:off x="10933612" y="6356350"/>
            <a:ext cx="420188" cy="365125"/>
          </a:xfrm>
          <a:prstGeom prst="rect">
            <a:avLst/>
          </a:prstGeom>
        </p:spPr>
        <p:txBody>
          <a:bodyPr/>
          <a:lstStyle/>
          <a:p>
            <a:fld id="{345A6163-626D-41E0-A59F-F4901EAB6568}" type="slidenum">
              <a:rPr lang="en-US" smtClean="0"/>
              <a:pPr/>
              <a:t>8</a:t>
            </a:fld>
            <a:endParaRPr lang="en-US"/>
          </a:p>
        </p:txBody>
      </p:sp>
      <p:sp>
        <p:nvSpPr>
          <p:cNvPr id="11" name="Text Placeholder 10">
            <a:extLst>
              <a:ext uri="{FF2B5EF4-FFF2-40B4-BE49-F238E27FC236}">
                <a16:creationId xmlns:a16="http://schemas.microsoft.com/office/drawing/2014/main" id="{A948B1BE-AB03-4400-84D5-81EB0D7CA028}"/>
              </a:ext>
            </a:extLst>
          </p:cNvPr>
          <p:cNvSpPr>
            <a:spLocks noGrp="1"/>
          </p:cNvSpPr>
          <p:nvPr>
            <p:ph type="body" idx="1"/>
          </p:nvPr>
        </p:nvSpPr>
        <p:spPr>
          <a:xfrm>
            <a:off x="839789" y="2260706"/>
            <a:ext cx="2736788" cy="582694"/>
          </a:xfrm>
          <a:solidFill>
            <a:schemeClr val="accent4"/>
          </a:solidFill>
        </p:spPr>
        <p:txBody>
          <a:bodyPr/>
          <a:lstStyle/>
          <a:p>
            <a:r>
              <a:rPr lang="en-US" dirty="0"/>
              <a:t>Learning 1.0</a:t>
            </a:r>
          </a:p>
        </p:txBody>
      </p:sp>
      <p:pic>
        <p:nvPicPr>
          <p:cNvPr id="14" name="Picture 34" descr="Picture 34">
            <a:extLst>
              <a:ext uri="{FF2B5EF4-FFF2-40B4-BE49-F238E27FC236}">
                <a16:creationId xmlns:a16="http://schemas.microsoft.com/office/drawing/2014/main" id="{CD477FBC-4B37-4057-BEBA-96BFF98F15D1}"/>
              </a:ext>
            </a:extLst>
          </p:cNvPr>
          <p:cNvPicPr>
            <a:picLocks noChangeAspect="1"/>
          </p:cNvPicPr>
          <p:nvPr/>
        </p:nvPicPr>
        <p:blipFill>
          <a:blip r:embed="rId2">
            <a:extLst/>
          </a:blip>
          <a:stretch>
            <a:fillRect/>
          </a:stretch>
        </p:blipFill>
        <p:spPr>
          <a:xfrm>
            <a:off x="946299" y="2955865"/>
            <a:ext cx="2540001" cy="2082801"/>
          </a:xfrm>
          <a:prstGeom prst="rect">
            <a:avLst/>
          </a:prstGeom>
          <a:ln w="63500">
            <a:solidFill>
              <a:schemeClr val="accent4"/>
            </a:solidFill>
          </a:ln>
        </p:spPr>
      </p:pic>
      <p:sp>
        <p:nvSpPr>
          <p:cNvPr id="18" name="Rectangle 35">
            <a:extLst>
              <a:ext uri="{FF2B5EF4-FFF2-40B4-BE49-F238E27FC236}">
                <a16:creationId xmlns:a16="http://schemas.microsoft.com/office/drawing/2014/main" id="{F39128E0-7DC2-4D8A-9587-7C524F64AEE3}"/>
              </a:ext>
            </a:extLst>
          </p:cNvPr>
          <p:cNvSpPr txBox="1"/>
          <p:nvPr/>
        </p:nvSpPr>
        <p:spPr>
          <a:xfrm>
            <a:off x="838200" y="5201732"/>
            <a:ext cx="2540001" cy="353941"/>
          </a:xfrm>
          <a:prstGeom prst="rect">
            <a:avLst/>
          </a:prstGeom>
          <a:ln w="12700">
            <a:miter lim="400000"/>
          </a:ln>
          <a:extLst>
            <a:ext uri="{C572A759-6A51-4108-AA02-DFA0A04FC94B}">
              <ma14:wrappingTextBoxFlag xmlns="" xmlns:ma14="http://schemas.microsoft.com/office/mac/drawingml/2011/main" val="1"/>
            </a:ext>
          </a:extLst>
        </p:spPr>
        <p:txBody>
          <a:bodyPr lIns="22859" tIns="22859" rIns="22859" bIns="22859" anchor="ctr">
            <a:spAutoFit/>
          </a:bodyPr>
          <a:lstStyle/>
          <a:p>
            <a:pPr defTabSz="457200">
              <a:defRPr sz="2000" b="0">
                <a:latin typeface="Calibri"/>
                <a:ea typeface="Calibri"/>
                <a:cs typeface="Calibri"/>
                <a:sym typeface="Calibri"/>
              </a:defRPr>
            </a:pPr>
            <a:r>
              <a:rPr sz="1000"/>
              <a:t>Laurentius de Voltolina, School of</a:t>
            </a:r>
          </a:p>
          <a:p>
            <a:pPr defTabSz="457200">
              <a:defRPr sz="2000" b="0">
                <a:latin typeface="Calibri"/>
                <a:ea typeface="Calibri"/>
                <a:cs typeface="Calibri"/>
                <a:sym typeface="Calibri"/>
              </a:defRPr>
            </a:pPr>
            <a:r>
              <a:rPr sz="1000"/>
              <a:t>Bologna 14</a:t>
            </a:r>
            <a:r>
              <a:rPr sz="1000" baseline="31000"/>
              <a:t>th</a:t>
            </a:r>
            <a:r>
              <a:rPr sz="1000"/>
              <a:t> century.</a:t>
            </a:r>
          </a:p>
        </p:txBody>
      </p:sp>
      <p:sp>
        <p:nvSpPr>
          <p:cNvPr id="20" name="TextBox 19">
            <a:extLst>
              <a:ext uri="{FF2B5EF4-FFF2-40B4-BE49-F238E27FC236}">
                <a16:creationId xmlns:a16="http://schemas.microsoft.com/office/drawing/2014/main" id="{D1E4708D-6AFC-46CF-BD09-372D7D2BDE2F}"/>
              </a:ext>
            </a:extLst>
          </p:cNvPr>
          <p:cNvSpPr txBox="1"/>
          <p:nvPr/>
        </p:nvSpPr>
        <p:spPr>
          <a:xfrm>
            <a:off x="4386041" y="2833039"/>
            <a:ext cx="795528" cy="15901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algn="ctr" defTabSz="412750" hangingPunct="0"/>
            <a:r>
              <a:rPr lang="en-SG" sz="10000" b="1" dirty="0">
                <a:solidFill>
                  <a:schemeClr val="accent4"/>
                </a:solidFill>
                <a:latin typeface="Helvetica Neue"/>
                <a:ea typeface="Helvetica Neue"/>
                <a:cs typeface="Helvetica Neue"/>
                <a:sym typeface="Helvetica Neue"/>
              </a:rPr>
              <a:t>=</a:t>
            </a:r>
          </a:p>
        </p:txBody>
      </p:sp>
      <p:cxnSp>
        <p:nvCxnSpPr>
          <p:cNvPr id="21" name="Straight Connector 20">
            <a:extLst>
              <a:ext uri="{FF2B5EF4-FFF2-40B4-BE49-F238E27FC236}">
                <a16:creationId xmlns:a16="http://schemas.microsoft.com/office/drawing/2014/main" id="{3A4B70BB-ACA9-4BA1-8452-E99EA0FA468A}"/>
              </a:ext>
            </a:extLst>
          </p:cNvPr>
          <p:cNvCxnSpPr>
            <a:cxnSpLocks/>
          </p:cNvCxnSpPr>
          <p:nvPr/>
        </p:nvCxnSpPr>
        <p:spPr>
          <a:xfrm flipH="1">
            <a:off x="4627165" y="3228429"/>
            <a:ext cx="271736" cy="895286"/>
          </a:xfrm>
          <a:prstGeom prst="line">
            <a:avLst/>
          </a:prstGeom>
          <a:noFill/>
          <a:ln w="254000" cap="flat">
            <a:solidFill>
              <a:schemeClr val="accent4"/>
            </a:solidFill>
            <a:prstDash val="solid"/>
            <a:miter lim="400000"/>
          </a:ln>
          <a:effectLst/>
          <a:sp3d/>
        </p:spPr>
        <p:style>
          <a:lnRef idx="0">
            <a:scrgbClr r="0" g="0" b="0"/>
          </a:lnRef>
          <a:fillRef idx="0">
            <a:scrgbClr r="0" g="0" b="0"/>
          </a:fillRef>
          <a:effectRef idx="0">
            <a:scrgbClr r="0" g="0" b="0"/>
          </a:effectRef>
          <a:fontRef idx="none"/>
        </p:style>
      </p:cxnSp>
      <p:sp>
        <p:nvSpPr>
          <p:cNvPr id="23" name="Footer Placeholder 4">
            <a:extLst>
              <a:ext uri="{FF2B5EF4-FFF2-40B4-BE49-F238E27FC236}">
                <a16:creationId xmlns:a16="http://schemas.microsoft.com/office/drawing/2014/main" id="{B243B931-65FA-44B8-9273-81CD50BE9053}"/>
              </a:ext>
            </a:extLst>
          </p:cNvPr>
          <p:cNvSpPr>
            <a:spLocks noGrp="1"/>
          </p:cNvSpPr>
          <p:nvPr>
            <p:ph type="ftr" sz="quarter" idx="3"/>
          </p:nvPr>
        </p:nvSpPr>
        <p:spPr>
          <a:xfrm>
            <a:off x="3559278" y="6282804"/>
            <a:ext cx="7238626" cy="365125"/>
          </a:xfrm>
        </p:spPr>
        <p:txBody>
          <a:bodyPr/>
          <a:lstStyle/>
          <a:p>
            <a:pPr algn="l"/>
            <a:r>
              <a:rPr lang="en-US" dirty="0"/>
              <a:t>Copyright Brian O’Dwyer and CognaLearn Pte Ltd and </a:t>
            </a:r>
            <a:r>
              <a:rPr lang="en-US" dirty="0">
                <a:hlinkClick r:id="rId3"/>
              </a:rPr>
              <a:t>www.intedashboard.com</a:t>
            </a:r>
            <a:r>
              <a:rPr lang="en-US" dirty="0"/>
              <a:t> where applicable. </a:t>
            </a:r>
            <a:endParaRPr lang="en-SG" dirty="0"/>
          </a:p>
          <a:p>
            <a:pPr algn="l"/>
            <a:r>
              <a:rPr lang="en-US" dirty="0"/>
              <a:t>Slides available from </a:t>
            </a:r>
            <a:r>
              <a:rPr lang="en-US" dirty="0">
                <a:hlinkClick r:id="rId4"/>
              </a:rPr>
              <a:t>odwyerb@erau.edu</a:t>
            </a:r>
            <a:r>
              <a:rPr lang="en-US" dirty="0"/>
              <a:t> and may be used with attribution</a:t>
            </a:r>
            <a:endParaRPr lang="en-SG" dirty="0"/>
          </a:p>
          <a:p>
            <a:pPr algn="l"/>
            <a:r>
              <a:rPr lang="en-US" dirty="0"/>
              <a:t> </a:t>
            </a:r>
            <a:endParaRPr lang="en-SG" dirty="0"/>
          </a:p>
          <a:p>
            <a:pPr algn="l"/>
            <a:endParaRPr lang="en-US" dirty="0"/>
          </a:p>
        </p:txBody>
      </p:sp>
      <p:sp>
        <p:nvSpPr>
          <p:cNvPr id="22" name="Content Placeholder 13">
            <a:extLst/>
          </p:cNvPr>
          <p:cNvSpPr>
            <a:spLocks noGrp="1"/>
          </p:cNvSpPr>
          <p:nvPr>
            <p:ph sz="half" idx="4294967295"/>
          </p:nvPr>
        </p:nvSpPr>
        <p:spPr>
          <a:xfrm>
            <a:off x="6196012" y="2221076"/>
            <a:ext cx="5157787" cy="3407334"/>
          </a:xfrm>
          <a:prstGeom prst="rect">
            <a:avLst/>
          </a:prstGeom>
        </p:spPr>
        <p:txBody>
          <a:bodyPr/>
          <a:lstStyle/>
          <a:p>
            <a:r>
              <a:rPr lang="en-US" dirty="0"/>
              <a:t> Career strategy</a:t>
            </a:r>
          </a:p>
          <a:p>
            <a:r>
              <a:rPr lang="en-US" dirty="0"/>
              <a:t> Pitching</a:t>
            </a:r>
          </a:p>
          <a:p>
            <a:r>
              <a:rPr lang="en-US" dirty="0"/>
              <a:t> Resume writing</a:t>
            </a:r>
          </a:p>
          <a:p>
            <a:r>
              <a:rPr lang="en-US" dirty="0"/>
              <a:t> Networking</a:t>
            </a:r>
          </a:p>
          <a:p>
            <a:r>
              <a:rPr lang="en-US" dirty="0"/>
              <a:t> Interviewing </a:t>
            </a:r>
          </a:p>
          <a:p>
            <a:endParaRPr lang="en-US" dirty="0"/>
          </a:p>
        </p:txBody>
      </p:sp>
    </p:spTree>
    <p:extLst>
      <p:ext uri="{BB962C8B-B14F-4D97-AF65-F5344CB8AC3E}">
        <p14:creationId xmlns:p14="http://schemas.microsoft.com/office/powerpoint/2010/main" val="307318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1A87DD1-3A8F-407F-BAEF-F633537B5EA5}"/>
              </a:ext>
            </a:extLst>
          </p:cNvPr>
          <p:cNvSpPr>
            <a:spLocks noGrp="1"/>
          </p:cNvSpPr>
          <p:nvPr>
            <p:ph type="title"/>
          </p:nvPr>
        </p:nvSpPr>
        <p:spPr/>
        <p:txBody>
          <a:bodyPr/>
          <a:lstStyle/>
          <a:p>
            <a:r>
              <a:rPr lang="en-US" dirty="0">
                <a:solidFill>
                  <a:schemeClr val="accent5"/>
                </a:solidFill>
                <a:latin typeface="+mn-lt"/>
              </a:rPr>
              <a:t>Solution 1:  Team-based learning (“TBL”)</a:t>
            </a:r>
          </a:p>
        </p:txBody>
      </p:sp>
      <p:sp>
        <p:nvSpPr>
          <p:cNvPr id="7" name="Slide Number Placeholder 6">
            <a:extLst>
              <a:ext uri="{FF2B5EF4-FFF2-40B4-BE49-F238E27FC236}">
                <a16:creationId xmlns:a16="http://schemas.microsoft.com/office/drawing/2014/main" id="{91AF0446-5823-42B6-B50F-DB2498E0C02C}"/>
              </a:ext>
            </a:extLst>
          </p:cNvPr>
          <p:cNvSpPr>
            <a:spLocks noGrp="1"/>
          </p:cNvSpPr>
          <p:nvPr>
            <p:ph type="sldNum" sz="quarter" idx="4"/>
          </p:nvPr>
        </p:nvSpPr>
        <p:spPr>
          <a:xfrm>
            <a:off x="10933612" y="6356350"/>
            <a:ext cx="420188" cy="365125"/>
          </a:xfrm>
          <a:prstGeom prst="rect">
            <a:avLst/>
          </a:prstGeom>
        </p:spPr>
        <p:txBody>
          <a:bodyPr/>
          <a:lstStyle/>
          <a:p>
            <a:fld id="{345A6163-626D-41E0-A59F-F4901EAB6568}" type="slidenum">
              <a:rPr lang="en-US" smtClean="0"/>
              <a:pPr/>
              <a:t>9</a:t>
            </a:fld>
            <a:endParaRPr lang="en-US"/>
          </a:p>
        </p:txBody>
      </p:sp>
      <p:sp>
        <p:nvSpPr>
          <p:cNvPr id="23" name="Footer Placeholder 4">
            <a:extLst>
              <a:ext uri="{FF2B5EF4-FFF2-40B4-BE49-F238E27FC236}">
                <a16:creationId xmlns:a16="http://schemas.microsoft.com/office/drawing/2014/main" id="{B243B931-65FA-44B8-9273-81CD50BE9053}"/>
              </a:ext>
            </a:extLst>
          </p:cNvPr>
          <p:cNvSpPr>
            <a:spLocks noGrp="1"/>
          </p:cNvSpPr>
          <p:nvPr>
            <p:ph type="ftr" sz="quarter" idx="3"/>
          </p:nvPr>
        </p:nvSpPr>
        <p:spPr>
          <a:xfrm>
            <a:off x="3559278" y="6282804"/>
            <a:ext cx="7238626" cy="365125"/>
          </a:xfrm>
        </p:spPr>
        <p:txBody>
          <a:bodyPr/>
          <a:lstStyle/>
          <a:p>
            <a:pPr algn="l"/>
            <a:r>
              <a:rPr lang="en-US" dirty="0"/>
              <a:t>Copyright Brian O’Dwyer and CognaLearn Pte Ltd and </a:t>
            </a:r>
            <a:r>
              <a:rPr lang="en-US" dirty="0">
                <a:hlinkClick r:id="rId2"/>
              </a:rPr>
              <a:t>www.intedashboard.com</a:t>
            </a:r>
            <a:r>
              <a:rPr lang="en-US" dirty="0"/>
              <a:t> where applicable. </a:t>
            </a:r>
            <a:endParaRPr lang="en-SG" dirty="0"/>
          </a:p>
          <a:p>
            <a:pPr algn="l"/>
            <a:r>
              <a:rPr lang="en-US" dirty="0"/>
              <a:t>Slides available from </a:t>
            </a:r>
            <a:r>
              <a:rPr lang="en-US" dirty="0">
                <a:hlinkClick r:id="rId3"/>
              </a:rPr>
              <a:t>odwyerb@erau.edu</a:t>
            </a:r>
            <a:r>
              <a:rPr lang="en-US" dirty="0"/>
              <a:t> and may be used with attribution</a:t>
            </a:r>
            <a:endParaRPr lang="en-SG" dirty="0"/>
          </a:p>
          <a:p>
            <a:pPr algn="l"/>
            <a:r>
              <a:rPr lang="en-US" dirty="0"/>
              <a:t> </a:t>
            </a:r>
            <a:endParaRPr lang="en-SG" dirty="0"/>
          </a:p>
          <a:p>
            <a:pPr algn="l"/>
            <a:endParaRPr lang="en-US" dirty="0"/>
          </a:p>
        </p:txBody>
      </p:sp>
      <p:sp>
        <p:nvSpPr>
          <p:cNvPr id="22" name="TextBox 21">
            <a:extLst>
              <a:ext uri="{FF2B5EF4-FFF2-40B4-BE49-F238E27FC236}">
                <a16:creationId xmlns:a16="http://schemas.microsoft.com/office/drawing/2014/main" id="{012A434B-8413-43A8-B054-0DBD62BD6D62}"/>
              </a:ext>
            </a:extLst>
          </p:cNvPr>
          <p:cNvSpPr txBox="1"/>
          <p:nvPr/>
        </p:nvSpPr>
        <p:spPr>
          <a:xfrm>
            <a:off x="8891864" y="1724632"/>
            <a:ext cx="3113692" cy="584775"/>
          </a:xfrm>
          <a:prstGeom prst="rect">
            <a:avLst/>
          </a:prstGeom>
          <a:noFill/>
          <a:ln>
            <a:noFill/>
          </a:ln>
        </p:spPr>
        <p:txBody>
          <a:bodyPr wrap="square" rtlCol="0">
            <a:spAutoFit/>
          </a:bodyPr>
          <a:lstStyle/>
          <a:p>
            <a:pPr algn="ctr" eaLnBrk="1" fontAlgn="auto" hangingPunct="1">
              <a:spcBef>
                <a:spcPts val="0"/>
              </a:spcBef>
              <a:spcAft>
                <a:spcPts val="0"/>
              </a:spcAft>
              <a:defRPr/>
            </a:pPr>
            <a:r>
              <a:rPr lang="en-US" sz="3200" b="1" kern="0" dirty="0">
                <a:solidFill>
                  <a:schemeClr val="accent5"/>
                </a:solidFill>
                <a:latin typeface="Arial" panose="020B0604020202020204" pitchFamily="34" charset="0"/>
                <a:cs typeface="Arial" panose="020B0604020202020204" pitchFamily="34" charset="0"/>
              </a:rPr>
              <a:t>Application</a:t>
            </a:r>
          </a:p>
        </p:txBody>
      </p:sp>
      <p:sp>
        <p:nvSpPr>
          <p:cNvPr id="24" name="TextBox 23">
            <a:extLst>
              <a:ext uri="{FF2B5EF4-FFF2-40B4-BE49-F238E27FC236}">
                <a16:creationId xmlns:a16="http://schemas.microsoft.com/office/drawing/2014/main" id="{96E7A1E2-98F5-4D9D-B357-BC1A9F361DDD}"/>
              </a:ext>
            </a:extLst>
          </p:cNvPr>
          <p:cNvSpPr txBox="1"/>
          <p:nvPr/>
        </p:nvSpPr>
        <p:spPr>
          <a:xfrm>
            <a:off x="579841" y="4156759"/>
            <a:ext cx="2252246" cy="1371600"/>
          </a:xfrm>
          <a:prstGeom prst="rect">
            <a:avLst/>
          </a:prstGeom>
          <a:noFill/>
        </p:spPr>
        <p:txBody>
          <a:bodyPr wrap="square" rtlCol="0" anchor="t" anchorCtr="0">
            <a:noAutofit/>
          </a:bodyPr>
          <a:lstStyle/>
          <a:p>
            <a:pPr eaLnBrk="1" fontAlgn="auto" hangingPunct="1">
              <a:spcBef>
                <a:spcPts val="0"/>
              </a:spcBef>
              <a:spcAft>
                <a:spcPts val="0"/>
              </a:spcAft>
              <a:defRPr/>
            </a:pPr>
            <a:r>
              <a:rPr lang="en-SG" sz="2800" b="1" kern="0" dirty="0">
                <a:solidFill>
                  <a:schemeClr val="accent5"/>
                </a:solidFill>
                <a:latin typeface="Arial" panose="020B0604020202020204" pitchFamily="34" charset="0"/>
                <a:cs typeface="Arial" panose="020B0604020202020204" pitchFamily="34" charset="0"/>
              </a:rPr>
              <a:t>1. Pre-work</a:t>
            </a:r>
          </a:p>
        </p:txBody>
      </p:sp>
      <p:sp>
        <p:nvSpPr>
          <p:cNvPr id="25" name="TextBox 24">
            <a:extLst>
              <a:ext uri="{FF2B5EF4-FFF2-40B4-BE49-F238E27FC236}">
                <a16:creationId xmlns:a16="http://schemas.microsoft.com/office/drawing/2014/main" id="{79BAAC95-6C47-4732-813A-D19A9F14F4F5}"/>
              </a:ext>
            </a:extLst>
          </p:cNvPr>
          <p:cNvSpPr txBox="1"/>
          <p:nvPr/>
        </p:nvSpPr>
        <p:spPr>
          <a:xfrm>
            <a:off x="6907976" y="4156759"/>
            <a:ext cx="1811848" cy="1371600"/>
          </a:xfrm>
          <a:prstGeom prst="rect">
            <a:avLst/>
          </a:prstGeom>
          <a:noFill/>
        </p:spPr>
        <p:txBody>
          <a:bodyPr wrap="square" rtlCol="0" anchor="t" anchorCtr="0">
            <a:noAutofit/>
          </a:bodyPr>
          <a:lstStyle/>
          <a:p>
            <a:pPr eaLnBrk="1" fontAlgn="auto" hangingPunct="1">
              <a:spcBef>
                <a:spcPts val="0"/>
              </a:spcBef>
              <a:spcAft>
                <a:spcPts val="0"/>
              </a:spcAft>
              <a:defRPr/>
            </a:pPr>
            <a:r>
              <a:rPr lang="en-SG" sz="2800" b="1" kern="0" dirty="0">
                <a:solidFill>
                  <a:schemeClr val="accent5"/>
                </a:solidFill>
                <a:latin typeface="Arial" panose="020B0604020202020204" pitchFamily="34" charset="0"/>
                <a:cs typeface="Arial" panose="020B0604020202020204" pitchFamily="34" charset="0"/>
              </a:rPr>
              <a:t>4. Clarify</a:t>
            </a:r>
          </a:p>
          <a:p>
            <a:pPr eaLnBrk="1" fontAlgn="auto" hangingPunct="1">
              <a:spcBef>
                <a:spcPts val="0"/>
              </a:spcBef>
              <a:spcAft>
                <a:spcPts val="0"/>
              </a:spcAft>
              <a:defRPr/>
            </a:pPr>
            <a:r>
              <a:rPr lang="en-SG" sz="2800" b="1" kern="0" dirty="0">
                <a:solidFill>
                  <a:schemeClr val="accent5"/>
                </a:solidFill>
                <a:latin typeface="Arial" panose="020B0604020202020204" pitchFamily="34" charset="0"/>
                <a:cs typeface="Arial" panose="020B0604020202020204" pitchFamily="34" charset="0"/>
              </a:rPr>
              <a:t>doubts</a:t>
            </a:r>
          </a:p>
          <a:p>
            <a:pPr eaLnBrk="1" fontAlgn="auto" hangingPunct="1">
              <a:spcBef>
                <a:spcPts val="0"/>
              </a:spcBef>
              <a:spcAft>
                <a:spcPts val="0"/>
              </a:spcAft>
              <a:defRPr/>
            </a:pPr>
            <a:endParaRPr lang="en-SG" sz="2800" b="1" kern="0" dirty="0">
              <a:solidFill>
                <a:schemeClr val="accent5"/>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EC6F150D-AB83-403B-8202-7C5F32CD2D77}"/>
              </a:ext>
            </a:extLst>
          </p:cNvPr>
          <p:cNvSpPr txBox="1"/>
          <p:nvPr/>
        </p:nvSpPr>
        <p:spPr>
          <a:xfrm>
            <a:off x="3008175" y="4156759"/>
            <a:ext cx="1548000" cy="1371600"/>
          </a:xfrm>
          <a:prstGeom prst="rect">
            <a:avLst/>
          </a:prstGeom>
          <a:noFill/>
        </p:spPr>
        <p:txBody>
          <a:bodyPr wrap="square" rtlCol="0" anchor="t" anchorCtr="0">
            <a:noAutofit/>
          </a:bodyPr>
          <a:lstStyle/>
          <a:p>
            <a:pPr eaLnBrk="1" fontAlgn="auto" hangingPunct="1">
              <a:spcBef>
                <a:spcPts val="0"/>
              </a:spcBef>
              <a:spcAft>
                <a:spcPts val="0"/>
              </a:spcAft>
              <a:defRPr/>
            </a:pPr>
            <a:r>
              <a:rPr lang="en-SG" sz="2800" b="1" kern="0" dirty="0">
                <a:solidFill>
                  <a:schemeClr val="accent5"/>
                </a:solidFill>
                <a:latin typeface="Arial" panose="020B0604020202020204" pitchFamily="34" charset="0"/>
                <a:cs typeface="Arial" panose="020B0604020202020204" pitchFamily="34" charset="0"/>
              </a:rPr>
              <a:t>2. Quiz</a:t>
            </a:r>
          </a:p>
        </p:txBody>
      </p:sp>
      <p:sp>
        <p:nvSpPr>
          <p:cNvPr id="27" name="TextBox 26">
            <a:extLst>
              <a:ext uri="{FF2B5EF4-FFF2-40B4-BE49-F238E27FC236}">
                <a16:creationId xmlns:a16="http://schemas.microsoft.com/office/drawing/2014/main" id="{870053B0-6835-4693-ACD9-6C4771EEEE28}"/>
              </a:ext>
            </a:extLst>
          </p:cNvPr>
          <p:cNvSpPr txBox="1"/>
          <p:nvPr/>
        </p:nvSpPr>
        <p:spPr>
          <a:xfrm>
            <a:off x="9400308" y="4156759"/>
            <a:ext cx="2515169" cy="1371600"/>
          </a:xfrm>
          <a:prstGeom prst="rect">
            <a:avLst/>
          </a:prstGeom>
          <a:noFill/>
        </p:spPr>
        <p:txBody>
          <a:bodyPr wrap="square" rtlCol="0" anchor="t" anchorCtr="0">
            <a:noAutofit/>
          </a:bodyPr>
          <a:lstStyle/>
          <a:p>
            <a:pPr eaLnBrk="1" fontAlgn="auto" hangingPunct="1">
              <a:spcBef>
                <a:spcPts val="0"/>
              </a:spcBef>
              <a:spcAft>
                <a:spcPts val="0"/>
              </a:spcAft>
              <a:defRPr/>
            </a:pPr>
            <a:r>
              <a:rPr lang="en-SG" sz="2800" b="1" kern="0" dirty="0">
                <a:solidFill>
                  <a:schemeClr val="accent5"/>
                </a:solidFill>
                <a:latin typeface="Arial" panose="020B0604020202020204" pitchFamily="34" charset="0"/>
                <a:cs typeface="Arial" panose="020B0604020202020204" pitchFamily="34" charset="0"/>
              </a:rPr>
              <a:t>5. Team applications</a:t>
            </a:r>
          </a:p>
        </p:txBody>
      </p:sp>
      <p:sp>
        <p:nvSpPr>
          <p:cNvPr id="28" name="TextBox 27">
            <a:extLst>
              <a:ext uri="{FF2B5EF4-FFF2-40B4-BE49-F238E27FC236}">
                <a16:creationId xmlns:a16="http://schemas.microsoft.com/office/drawing/2014/main" id="{892B293B-BD08-4532-B2CE-393B4FADB1EC}"/>
              </a:ext>
            </a:extLst>
          </p:cNvPr>
          <p:cNvSpPr txBox="1"/>
          <p:nvPr/>
        </p:nvSpPr>
        <p:spPr>
          <a:xfrm>
            <a:off x="4823960" y="4156759"/>
            <a:ext cx="1772867" cy="1371600"/>
          </a:xfrm>
          <a:prstGeom prst="rect">
            <a:avLst/>
          </a:prstGeom>
          <a:noFill/>
        </p:spPr>
        <p:txBody>
          <a:bodyPr wrap="square" rtlCol="0" anchor="t" anchorCtr="0">
            <a:noAutofit/>
          </a:bodyPr>
          <a:lstStyle/>
          <a:p>
            <a:pPr marL="365125" indent="-365125" eaLnBrk="1" fontAlgn="auto" hangingPunct="1">
              <a:spcBef>
                <a:spcPts val="0"/>
              </a:spcBef>
              <a:spcAft>
                <a:spcPts val="0"/>
              </a:spcAft>
              <a:defRPr/>
            </a:pPr>
            <a:r>
              <a:rPr lang="en-SG" sz="2800" b="1" kern="0" dirty="0">
                <a:solidFill>
                  <a:schemeClr val="accent5"/>
                </a:solidFill>
                <a:latin typeface="Arial" panose="020B0604020202020204" pitchFamily="34" charset="0"/>
                <a:cs typeface="Arial" panose="020B0604020202020204" pitchFamily="34" charset="0"/>
              </a:rPr>
              <a:t>3. Team quiz </a:t>
            </a:r>
          </a:p>
        </p:txBody>
      </p:sp>
      <p:pic>
        <p:nvPicPr>
          <p:cNvPr id="29" name="Picture 28">
            <a:extLst>
              <a:ext uri="{FF2B5EF4-FFF2-40B4-BE49-F238E27FC236}">
                <a16:creationId xmlns:a16="http://schemas.microsoft.com/office/drawing/2014/main" id="{218D1246-FEC6-48F2-9EA6-D9FA88DC6347}"/>
              </a:ext>
            </a:extLst>
          </p:cNvPr>
          <p:cNvPicPr>
            <a:picLocks noChangeAspect="1"/>
          </p:cNvPicPr>
          <p:nvPr/>
        </p:nvPicPr>
        <p:blipFill rotWithShape="1">
          <a:blip r:embed="rId4"/>
          <a:srcRect l="2152" t="45428" r="78863" b="41514"/>
          <a:stretch/>
        </p:blipFill>
        <p:spPr>
          <a:xfrm>
            <a:off x="4955739" y="2552079"/>
            <a:ext cx="1463040" cy="1427747"/>
          </a:xfrm>
          <a:prstGeom prst="rect">
            <a:avLst/>
          </a:prstGeom>
        </p:spPr>
      </p:pic>
      <p:pic>
        <p:nvPicPr>
          <p:cNvPr id="30" name="Picture 29">
            <a:extLst>
              <a:ext uri="{FF2B5EF4-FFF2-40B4-BE49-F238E27FC236}">
                <a16:creationId xmlns:a16="http://schemas.microsoft.com/office/drawing/2014/main" id="{476FD55D-E551-4F5C-89D2-CF602C6DDE9E}"/>
              </a:ext>
            </a:extLst>
          </p:cNvPr>
          <p:cNvPicPr>
            <a:picLocks noChangeAspect="1"/>
          </p:cNvPicPr>
          <p:nvPr/>
        </p:nvPicPr>
        <p:blipFill rotWithShape="1">
          <a:blip r:embed="rId4"/>
          <a:srcRect l="3946" t="57430" r="79738" b="30854"/>
          <a:stretch/>
        </p:blipFill>
        <p:spPr>
          <a:xfrm>
            <a:off x="6990689" y="2529384"/>
            <a:ext cx="1463040" cy="1490726"/>
          </a:xfrm>
          <a:prstGeom prst="rect">
            <a:avLst/>
          </a:prstGeom>
        </p:spPr>
      </p:pic>
      <p:pic>
        <p:nvPicPr>
          <p:cNvPr id="31" name="Picture 30">
            <a:extLst>
              <a:ext uri="{FF2B5EF4-FFF2-40B4-BE49-F238E27FC236}">
                <a16:creationId xmlns:a16="http://schemas.microsoft.com/office/drawing/2014/main" id="{153FFCCE-17E8-43F1-A90D-47EF86F38EF1}"/>
              </a:ext>
            </a:extLst>
          </p:cNvPr>
          <p:cNvPicPr>
            <a:picLocks noChangeAspect="1"/>
          </p:cNvPicPr>
          <p:nvPr/>
        </p:nvPicPr>
        <p:blipFill rotWithShape="1">
          <a:blip r:embed="rId4"/>
          <a:srcRect l="2152" t="67799" r="78863" b="18567"/>
          <a:stretch/>
        </p:blipFill>
        <p:spPr>
          <a:xfrm>
            <a:off x="9678355" y="2550981"/>
            <a:ext cx="1463040" cy="1490726"/>
          </a:xfrm>
          <a:prstGeom prst="rect">
            <a:avLst/>
          </a:prstGeom>
        </p:spPr>
      </p:pic>
      <p:pic>
        <p:nvPicPr>
          <p:cNvPr id="32" name="Picture 31">
            <a:extLst>
              <a:ext uri="{FF2B5EF4-FFF2-40B4-BE49-F238E27FC236}">
                <a16:creationId xmlns:a16="http://schemas.microsoft.com/office/drawing/2014/main" id="{0A825B16-A949-4D6D-AE5E-7D543B7413D4}"/>
              </a:ext>
            </a:extLst>
          </p:cNvPr>
          <p:cNvPicPr>
            <a:picLocks noChangeAspect="1"/>
          </p:cNvPicPr>
          <p:nvPr/>
        </p:nvPicPr>
        <p:blipFill rotWithShape="1">
          <a:blip r:embed="rId4"/>
          <a:srcRect l="2152" t="34549" r="78863" b="52977"/>
          <a:stretch/>
        </p:blipFill>
        <p:spPr>
          <a:xfrm>
            <a:off x="2957904" y="2562647"/>
            <a:ext cx="1463040" cy="1363901"/>
          </a:xfrm>
          <a:prstGeom prst="rect">
            <a:avLst/>
          </a:prstGeom>
        </p:spPr>
      </p:pic>
      <p:pic>
        <p:nvPicPr>
          <p:cNvPr id="33" name="Picture 32">
            <a:extLst>
              <a:ext uri="{FF2B5EF4-FFF2-40B4-BE49-F238E27FC236}">
                <a16:creationId xmlns:a16="http://schemas.microsoft.com/office/drawing/2014/main" id="{A9484089-653C-40E7-8B19-A7760B50DAE9}"/>
              </a:ext>
            </a:extLst>
          </p:cNvPr>
          <p:cNvPicPr>
            <a:picLocks noChangeAspect="1"/>
          </p:cNvPicPr>
          <p:nvPr/>
        </p:nvPicPr>
        <p:blipFill rotWithShape="1">
          <a:blip r:embed="rId4"/>
          <a:srcRect l="2152" t="23967" r="78863" b="63555"/>
          <a:stretch/>
        </p:blipFill>
        <p:spPr>
          <a:xfrm>
            <a:off x="850961" y="2552078"/>
            <a:ext cx="1463040" cy="1364334"/>
          </a:xfrm>
          <a:prstGeom prst="rect">
            <a:avLst/>
          </a:prstGeom>
        </p:spPr>
      </p:pic>
      <p:sp>
        <p:nvSpPr>
          <p:cNvPr id="35" name="TextBox 34">
            <a:extLst>
              <a:ext uri="{FF2B5EF4-FFF2-40B4-BE49-F238E27FC236}">
                <a16:creationId xmlns:a16="http://schemas.microsoft.com/office/drawing/2014/main" id="{BE8BCB02-981A-4AC0-9AD2-B7FBC85BB240}"/>
              </a:ext>
            </a:extLst>
          </p:cNvPr>
          <p:cNvSpPr txBox="1"/>
          <p:nvPr/>
        </p:nvSpPr>
        <p:spPr>
          <a:xfrm>
            <a:off x="3168200" y="1734111"/>
            <a:ext cx="5062728" cy="584775"/>
          </a:xfrm>
          <a:prstGeom prst="rect">
            <a:avLst/>
          </a:prstGeom>
          <a:noFill/>
          <a:ln>
            <a:noFill/>
          </a:ln>
        </p:spPr>
        <p:txBody>
          <a:bodyPr wrap="square" rtlCol="0">
            <a:spAutoFit/>
          </a:bodyPr>
          <a:lstStyle/>
          <a:p>
            <a:pPr algn="ctr" eaLnBrk="1" fontAlgn="auto" hangingPunct="1">
              <a:spcBef>
                <a:spcPts val="0"/>
              </a:spcBef>
              <a:spcAft>
                <a:spcPts val="0"/>
              </a:spcAft>
              <a:defRPr/>
            </a:pPr>
            <a:r>
              <a:rPr lang="en-US" sz="3200" b="1" kern="0" dirty="0">
                <a:solidFill>
                  <a:schemeClr val="accent5"/>
                </a:solidFill>
                <a:latin typeface="Arial" panose="020B0604020202020204" pitchFamily="34" charset="0"/>
                <a:cs typeface="Arial" panose="020B0604020202020204" pitchFamily="34" charset="0"/>
              </a:rPr>
              <a:t>Theory</a:t>
            </a:r>
          </a:p>
        </p:txBody>
      </p:sp>
      <p:sp>
        <p:nvSpPr>
          <p:cNvPr id="36" name="Rectangle 35">
            <a:extLst>
              <a:ext uri="{FF2B5EF4-FFF2-40B4-BE49-F238E27FC236}">
                <a16:creationId xmlns:a16="http://schemas.microsoft.com/office/drawing/2014/main" id="{B5C6BB7B-1DC2-4E67-AA38-2169A6F929DB}"/>
              </a:ext>
            </a:extLst>
          </p:cNvPr>
          <p:cNvSpPr/>
          <p:nvPr/>
        </p:nvSpPr>
        <p:spPr>
          <a:xfrm>
            <a:off x="2842920" y="2344127"/>
            <a:ext cx="5794301" cy="2895437"/>
          </a:xfrm>
          <a:prstGeom prst="rect">
            <a:avLst/>
          </a:prstGeom>
          <a:grp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457200" algn="l"/>
            <a:endParaRPr lang="en-US" sz="3600" b="1" dirty="0">
              <a:latin typeface="Arial" panose="020B0604020202020204" pitchFamily="34" charset="0"/>
              <a:cs typeface="Arial" panose="020B0604020202020204" pitchFamily="34" charset="0"/>
            </a:endParaRPr>
          </a:p>
        </p:txBody>
      </p:sp>
      <p:sp>
        <p:nvSpPr>
          <p:cNvPr id="37" name="Rectangle 36">
            <a:extLst>
              <a:ext uri="{FF2B5EF4-FFF2-40B4-BE49-F238E27FC236}">
                <a16:creationId xmlns:a16="http://schemas.microsoft.com/office/drawing/2014/main" id="{255AEEE6-5AE0-4527-A7DC-DF527BCB384A}"/>
              </a:ext>
            </a:extLst>
          </p:cNvPr>
          <p:cNvSpPr/>
          <p:nvPr/>
        </p:nvSpPr>
        <p:spPr>
          <a:xfrm>
            <a:off x="9192576" y="2344126"/>
            <a:ext cx="2558337" cy="2895437"/>
          </a:xfrm>
          <a:prstGeom prst="rect">
            <a:avLst/>
          </a:prstGeom>
          <a:grp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457200" algn="l"/>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43165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gnaLearn Theme">
  <a:themeElements>
    <a:clrScheme name="5stepCareers">
      <a:dk1>
        <a:sysClr val="windowText" lastClr="000000"/>
      </a:dk1>
      <a:lt1>
        <a:sysClr val="window" lastClr="FFFFFF"/>
      </a:lt1>
      <a:dk2>
        <a:srgbClr val="002D72"/>
      </a:dk2>
      <a:lt2>
        <a:srgbClr val="97999B"/>
      </a:lt2>
      <a:accent1>
        <a:srgbClr val="0077C8"/>
      </a:accent1>
      <a:accent2>
        <a:srgbClr val="FFC72C"/>
      </a:accent2>
      <a:accent3>
        <a:srgbClr val="D57800"/>
      </a:accent3>
      <a:accent4>
        <a:srgbClr val="AF272F"/>
      </a:accent4>
      <a:accent5>
        <a:srgbClr val="74AA50"/>
      </a:accent5>
      <a:accent6>
        <a:srgbClr val="8C4799"/>
      </a:accent6>
      <a:hlink>
        <a:srgbClr val="0077C8"/>
      </a:hlink>
      <a:folHlink>
        <a:srgbClr val="8C47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w="63500">
          <a:noFill/>
        </a:ln>
      </a:spPr>
      <a:bodyPr rtlCol="0" anchor="ctr"/>
      <a:lstStyle>
        <a:defPPr algn="ctr">
          <a:defRPr sz="2400" b="1" dirty="0" smtClean="0">
            <a:solidFill>
              <a:schemeClr val="tx1"/>
            </a:solidFill>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rgbClr val="002D72"/>
        </a:solidFill>
        <a:ln>
          <a:solidFill>
            <a:schemeClr val="tx2"/>
          </a:solidFill>
        </a:ln>
      </a:spPr>
      <a:bodyPr wrap="square" rtlCol="0" anchor="ctr" anchorCtr="0">
        <a:noAutofit/>
      </a:bodyPr>
      <a:lstStyle>
        <a:defPPr algn="ctr">
          <a:lnSpc>
            <a:spcPct val="90000"/>
          </a:lnSpc>
          <a:defRPr sz="3200" b="1" dirty="0" smtClean="0">
            <a:solidFill>
              <a:schemeClr val="bg1"/>
            </a:solidFill>
            <a:ea typeface="Times New Roman" charset="0"/>
            <a:cs typeface="Times New Roman" charset="0"/>
          </a:defRPr>
        </a:defPPr>
      </a:lstStyle>
    </a:txDef>
  </a:objectDefaults>
  <a:extraClrSchemeLst/>
  <a:extLst>
    <a:ext uri="{05A4C25C-085E-4340-85A3-A5531E510DB2}">
      <thm15:themeFamily xmlns:thm15="http://schemas.microsoft.com/office/thememl/2012/main" name="2015 10 27 5step Careers" id="{2AA91071-CC0A-46E1-A1C6-48A9E20F118D}" vid="{24DB0D54-9E8B-4C56-B7A2-86396C00C9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CognaLearn Theme</Template>
  <TotalTime>2556</TotalTime>
  <Words>1346</Words>
  <Application>Microsoft Office PowerPoint</Application>
  <PresentationFormat>Widescreen</PresentationFormat>
  <Paragraphs>235</Paragraphs>
  <Slides>22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Helvetica Neue</vt:lpstr>
      <vt:lpstr>Arial</vt:lpstr>
      <vt:lpstr>Calibri</vt:lpstr>
      <vt:lpstr>Calibri Light</vt:lpstr>
      <vt:lpstr>Tahoma</vt:lpstr>
      <vt:lpstr>Times New Roman</vt:lpstr>
      <vt:lpstr>Wingdings</vt:lpstr>
      <vt:lpstr>CognaLearn Theme</vt:lpstr>
      <vt:lpstr>PowerPoint Presentation</vt:lpstr>
      <vt:lpstr>Acknowledgements</vt:lpstr>
      <vt:lpstr>Objectives</vt:lpstr>
      <vt:lpstr>PowerPoint Presentation</vt:lpstr>
      <vt:lpstr>Too fast?  Too slow?</vt:lpstr>
      <vt:lpstr>Team-based learning…</vt:lpstr>
      <vt:lpstr>My path</vt:lpstr>
      <vt:lpstr>Problem 1:  Hard to teach career skills with traditional lectures</vt:lpstr>
      <vt:lpstr>Solution 1:  Team-based learning (“TBL”)</vt:lpstr>
      <vt:lpstr>Problem 2:  Hard to teach career skills to one year masters students before recruiting</vt:lpstr>
      <vt:lpstr>Solution 2:  teach career skills with online TBL before they arrive</vt:lpstr>
      <vt:lpstr>Online TBL career skills workshop </vt:lpstr>
      <vt:lpstr>Online career skills workshop agenda </vt:lpstr>
      <vt:lpstr>Method</vt:lpstr>
      <vt:lpstr>Individual readiness assurance test and team readiness assurance test</vt:lpstr>
      <vt:lpstr>Applications – multiple choice</vt:lpstr>
      <vt:lpstr>Applications – free response</vt:lpstr>
      <vt:lpstr>Results – overall recommendation</vt:lpstr>
      <vt:lpstr>Results – IRAT and TRAT scores</vt:lpstr>
      <vt:lpstr>Results – completion time</vt:lpstr>
      <vt:lpstr>Caveats</vt:lpstr>
      <vt:lpstr>Summary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Xaviera</dc:creator>
  <cp:lastModifiedBy>Brian O'Dwyer</cp:lastModifiedBy>
  <cp:revision>59</cp:revision>
  <dcterms:created xsi:type="dcterms:W3CDTF">2018-05-14T07:00:06Z</dcterms:created>
  <dcterms:modified xsi:type="dcterms:W3CDTF">2018-05-24T02:20:19Z</dcterms:modified>
</cp:coreProperties>
</file>